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9" r:id="rId2"/>
    <p:sldId id="262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9900"/>
    <a:srgbClr val="336600"/>
    <a:srgbClr val="993300"/>
    <a:srgbClr val="9900CC"/>
    <a:srgbClr val="FFFF00"/>
    <a:srgbClr val="9966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8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865C85D8-4932-41D7-B47C-5265328FDC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F93F7F15-BF05-43E0-A8EF-498D2929CF4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xmlns="" id="{899F21F0-9E60-46ED-8539-4A8C4B7556C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xmlns="" id="{9FBACCFB-EEBA-4DB8-93B2-C80BAA68179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xmlns="" id="{34C22D82-9DD0-4804-94BE-B7E11CBA928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xmlns="" id="{E7B0E1BF-A46D-49DA-9F0F-93C1F56634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0DFB00-E212-470C-AD50-90D39961881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14300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04CEB029-40C5-40D7-8B7B-516269EA28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7E15DA-01CE-448A-96A4-519E25549F97}" type="slidenum">
              <a:rPr lang="ru-RU" altLang="en-US"/>
              <a:pPr eaLnBrk="1" hangingPunct="1"/>
              <a:t>1</a:t>
            </a:fld>
            <a:endParaRPr lang="ru-RU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AA935E02-06EA-4B40-AB1B-BB63D5D0EC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A5F8A221-E357-480C-A696-BABD47F1A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87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F6E79AA-F417-45CB-B91B-4E9EF5072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September 13.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5DBA48-B2AC-4DF7-AFCC-9FA938D9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3AEFB8-A6A6-4652-B691-16C37B93A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44EC4-444F-473B-AEE3-AEA068E794F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49037301"/>
      </p:ext>
    </p:extLst>
  </p:cSld>
  <p:clrMapOvr>
    <a:masterClrMapping/>
  </p:clrMapOvr>
  <p:transition spd="med">
    <p:cover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B8C98E6-F3F6-456F-8598-5D1345E5B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September 13.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A25AF88-1B60-4E0E-B2C5-1E22BB027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387C75D-0229-4168-B989-753C071B6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F2FF6-29B4-4167-9D27-68AC07245C0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46198979"/>
      </p:ext>
    </p:extLst>
  </p:cSld>
  <p:clrMapOvr>
    <a:masterClrMapping/>
  </p:clrMapOvr>
  <p:transition spd="med">
    <p:cover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AB649B-A666-4AAA-BD89-7ECBDE0BB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September 13.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7FD393-9E94-4150-81CD-3E4894C0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1881A8D-ED7D-471A-992F-A1F1EACA2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0DA26-A349-4039-A099-A8C86EDB4BB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40935191"/>
      </p:ext>
    </p:extLst>
  </p:cSld>
  <p:clrMapOvr>
    <a:masterClrMapping/>
  </p:clrMapOvr>
  <p:transition spd="med">
    <p:cover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4C4832-B9A6-4ECE-B81E-725259BC0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September 13.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00A8E93-340D-46AB-9FF6-C726296EB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F751E5C-0071-4B2F-A2A2-62A170AE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C7EC8-A36C-493A-A669-5EE53A8D4B2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2653923"/>
      </p:ext>
    </p:extLst>
  </p:cSld>
  <p:clrMapOvr>
    <a:masterClrMapping/>
  </p:clrMapOvr>
  <p:transition spd="med">
    <p:cover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E83210E-B31E-4AC6-947A-C499FAFBB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September 13.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00A53C-08C3-472C-B951-6DED30412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37AC38B-CF68-4A66-AF23-3BCC733E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40C6E-9279-47FC-A838-1087BC39A83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6013069"/>
      </p:ext>
    </p:extLst>
  </p:cSld>
  <p:clrMapOvr>
    <a:masterClrMapping/>
  </p:clrMapOvr>
  <p:transition spd="med">
    <p:cover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9F03DF17-9975-4405-B117-5B0160A36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September 13.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8E5E0BDA-698B-49AC-95C6-6194A71EB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2C859FE2-049C-4032-8976-F42EAD5A5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014BA-334F-494A-8450-6089E38C8D4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16524814"/>
      </p:ext>
    </p:extLst>
  </p:cSld>
  <p:clrMapOvr>
    <a:masterClrMapping/>
  </p:clrMapOvr>
  <p:transition spd="med">
    <p:cover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4011C8A3-0E72-44A2-A813-47BDF8AC4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September 13.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B832527A-611E-4A16-8CA0-7319AE205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ECB7972C-872B-4D58-86F9-E417EA91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27EBC-6547-40DD-B7E2-B775A9AF888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47460098"/>
      </p:ext>
    </p:extLst>
  </p:cSld>
  <p:clrMapOvr>
    <a:masterClrMapping/>
  </p:clrMapOvr>
  <p:transition spd="med">
    <p:cover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FEBB977F-FD4B-4230-9F9C-C154F780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September 13.</a:t>
            </a: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BBE09419-1CB4-40CC-82F7-0862B410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D172DC78-D80B-4FFB-9C3E-85846D754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DD424-8266-44A1-91BF-8C4C4845779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79647819"/>
      </p:ext>
    </p:extLst>
  </p:cSld>
  <p:clrMapOvr>
    <a:masterClrMapping/>
  </p:clrMapOvr>
  <p:transition spd="med">
    <p:cover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ADE91C2F-242A-468F-BB6A-1D6A19330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September 13.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D064FE54-F810-4EEF-B150-EFBBD41DE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3E96ECA0-BA09-4C27-992D-F81EAA2F6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AED6B-370F-4420-B18F-43326FD506F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4590986"/>
      </p:ext>
    </p:extLst>
  </p:cSld>
  <p:clrMapOvr>
    <a:masterClrMapping/>
  </p:clrMapOvr>
  <p:transition spd="med">
    <p:cover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4B8DD8F6-0A3F-42CB-A29D-83A86A13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September 13.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4EFFFB42-1D3A-4C03-A48B-4B9EE6DE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31D96637-A84E-4DFD-8B73-F9ECEFACA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808C8-6C56-493A-B677-237FB5BD2B5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52000299"/>
      </p:ext>
    </p:extLst>
  </p:cSld>
  <p:clrMapOvr>
    <a:masterClrMapping/>
  </p:clrMapOvr>
  <p:transition spd="med">
    <p:cover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487E5D93-8D7B-4793-8213-D8A33B47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September 13.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17CB54CF-EBFE-4CE4-B80C-5E823EBE2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2A3B46E2-5ABF-454B-88A2-24E3E45C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F1FB6-2668-4154-B3E9-640E36A3D29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33643235"/>
      </p:ext>
    </p:extLst>
  </p:cSld>
  <p:clrMapOvr>
    <a:masterClrMapping/>
  </p:clrMapOvr>
  <p:transition spd="med">
    <p:cover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xmlns="" id="{55BA2EC3-822A-4954-A1C6-63DBB5B72B0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xmlns="" id="{C31CA84D-67D7-4120-BD14-FD53C7503B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F431BB9-7444-41DB-81D1-F06D2C822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September 13.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56E60F-7178-47AD-8FF6-99D85F9A6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3FCCE43-DB8D-4919-9D6C-11151DE3B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4296B2F-548B-4704-B0B1-1A0AA3DA5A3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cover/>
    <p:sndAc>
      <p:stSnd>
        <p:snd r:embed="rId13" name="coin.wav"/>
      </p:stSnd>
    </p:sndAc>
  </p:transition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0" descr="BDR%20Ladybug.jpg">
            <a:extLst>
              <a:ext uri="{FF2B5EF4-FFF2-40B4-BE49-F238E27FC236}">
                <a16:creationId xmlns:a16="http://schemas.microsoft.com/office/drawing/2014/main" xmlns="" id="{48A490B9-0962-4907-BDB1-CD2F4722F2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0"/>
            <a:ext cx="36433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кругленная прямоугольная выноска 12">
            <a:extLst>
              <a:ext uri="{FF2B5EF4-FFF2-40B4-BE49-F238E27FC236}">
                <a16:creationId xmlns:a16="http://schemas.microsoft.com/office/drawing/2014/main" xmlns="" id="{F67E5F0D-4AE8-46B6-BC05-C93D33E72564}"/>
              </a:ext>
            </a:extLst>
          </p:cNvPr>
          <p:cNvSpPr/>
          <p:nvPr/>
        </p:nvSpPr>
        <p:spPr>
          <a:xfrm>
            <a:off x="2428860" y="1071546"/>
            <a:ext cx="2357426" cy="5000660"/>
          </a:xfrm>
          <a:prstGeom prst="wedgeRoundRectCallout">
            <a:avLst>
              <a:gd name="adj1" fmla="val 69883"/>
              <a:gd name="adj2" fmla="val 15238"/>
              <a:gd name="adj3" fmla="val 16667"/>
            </a:avLst>
          </a:prstGeom>
          <a:ln>
            <a:solidFill>
              <a:srgbClr val="FF0000"/>
            </a:solidFill>
          </a:ln>
          <a:scene3d>
            <a:camera prst="perspectiveAbove"/>
            <a:lightRig rig="threePt" dir="t"/>
          </a:scene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2" name="Rectangle 7">
            <a:extLst>
              <a:ext uri="{FF2B5EF4-FFF2-40B4-BE49-F238E27FC236}">
                <a16:creationId xmlns:a16="http://schemas.microsoft.com/office/drawing/2014/main" xmlns="" id="{DD03706E-695E-4780-8CA7-FC00C0E9F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4942" y="4214818"/>
            <a:ext cx="3306762" cy="7921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xmlns="" id="{907D5FB2-E23B-42EA-AE63-7990B7D40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14938" y="4214813"/>
            <a:ext cx="3429000" cy="7858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i="1" dirty="0">
                <a:solidFill>
                  <a:srgbClr val="FF0000"/>
                </a:solidFill>
              </a:rPr>
              <a:t>have-has</a:t>
            </a:r>
            <a:endParaRPr lang="ru-RU" sz="6000" i="1" dirty="0">
              <a:solidFill>
                <a:srgbClr val="FF0000"/>
              </a:solidFill>
            </a:endParaRPr>
          </a:p>
        </p:txBody>
      </p:sp>
      <p:sp>
        <p:nvSpPr>
          <p:cNvPr id="2054" name="Rectangle 4">
            <a:extLst>
              <a:ext uri="{FF2B5EF4-FFF2-40B4-BE49-F238E27FC236}">
                <a16:creationId xmlns:a16="http://schemas.microsoft.com/office/drawing/2014/main" xmlns="" id="{688987FA-A156-4415-88FF-3D2F7C9177B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500313" y="1357313"/>
            <a:ext cx="2357437" cy="47148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200" b="1" i="1" dirty="0"/>
              <a:t>I </a:t>
            </a: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</a:rPr>
              <a:t>have</a:t>
            </a:r>
            <a:r>
              <a:rPr lang="en-US" sz="3200" b="1" i="1" dirty="0"/>
              <a:t> …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200" b="1" i="1" dirty="0"/>
              <a:t>You </a:t>
            </a: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</a:rPr>
              <a:t>have </a:t>
            </a:r>
            <a:r>
              <a:rPr lang="en-US" sz="3200" b="1" i="1" dirty="0"/>
              <a:t>…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i="1" dirty="0"/>
              <a:t>We </a:t>
            </a: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</a:rPr>
              <a:t>have</a:t>
            </a:r>
            <a:r>
              <a:rPr lang="en-US" sz="3200" b="1" i="1" dirty="0"/>
              <a:t> …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b="1" i="1" dirty="0"/>
              <a:t>They </a:t>
            </a: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</a:rPr>
              <a:t>have</a:t>
            </a:r>
            <a:r>
              <a:rPr lang="en-US" sz="3200" b="1" i="1" dirty="0"/>
              <a:t> …</a:t>
            </a:r>
            <a:endParaRPr lang="ru-RU" sz="3200" b="1" i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3200" b="1" i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200" b="1" i="1" dirty="0"/>
              <a:t>He </a:t>
            </a:r>
            <a:r>
              <a:rPr lang="en-US" sz="3200" b="1" i="1" dirty="0">
                <a:solidFill>
                  <a:srgbClr val="FF0000"/>
                </a:solidFill>
              </a:rPr>
              <a:t>has</a:t>
            </a:r>
            <a:r>
              <a:rPr lang="en-US" sz="3200" b="1" i="1" dirty="0"/>
              <a:t> …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200" b="1" i="1" dirty="0"/>
              <a:t>She </a:t>
            </a:r>
            <a:r>
              <a:rPr lang="en-US" sz="3200" b="1" i="1" dirty="0">
                <a:solidFill>
                  <a:srgbClr val="FF0000"/>
                </a:solidFill>
              </a:rPr>
              <a:t>has</a:t>
            </a:r>
            <a:r>
              <a:rPr lang="en-US" sz="3200" b="1" i="1" dirty="0"/>
              <a:t> …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200" b="1" i="1" dirty="0"/>
              <a:t>It </a:t>
            </a:r>
            <a:r>
              <a:rPr lang="en-US" sz="3200" b="1" i="1" dirty="0">
                <a:solidFill>
                  <a:srgbClr val="FF0000"/>
                </a:solidFill>
              </a:rPr>
              <a:t>has</a:t>
            </a:r>
            <a:r>
              <a:rPr lang="en-US" sz="3200" b="1" i="1" dirty="0"/>
              <a:t> …</a:t>
            </a:r>
            <a:endParaRPr lang="ru-RU" sz="3200" b="1" i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3200" b="1" i="1" dirty="0"/>
          </a:p>
        </p:txBody>
      </p:sp>
      <p:pic>
        <p:nvPicPr>
          <p:cNvPr id="7" name="Рисунок 6" descr="Fairy%20Dancing.jpg">
            <a:extLst>
              <a:ext uri="{FF2B5EF4-FFF2-40B4-BE49-F238E27FC236}">
                <a16:creationId xmlns:a16="http://schemas.microsoft.com/office/drawing/2014/main" xmlns="" id="{ED1BEEE5-6664-430C-A9B1-8789D510DCF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14942" y="285728"/>
            <a:ext cx="3352800" cy="3810000"/>
          </a:xfrm>
          <a:prstGeom prst="flowChartAlternateProcess">
            <a:avLst/>
          </a:prstGeom>
          <a:ln>
            <a:solidFill>
              <a:srgbClr val="0070C0"/>
            </a:solidFill>
          </a:ln>
        </p:spPr>
      </p:pic>
      <p:pic>
        <p:nvPicPr>
          <p:cNvPr id="2058" name="Рисунок 9" descr="BDR%20Ladybug.jpg">
            <a:extLst>
              <a:ext uri="{FF2B5EF4-FFF2-40B4-BE49-F238E27FC236}">
                <a16:creationId xmlns:a16="http://schemas.microsoft.com/office/drawing/2014/main" xmlns="" id="{D6BED30C-AD3A-4CF6-A4D1-809A1260DD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86375"/>
            <a:ext cx="3643312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6972E48C-7D21-422B-AA03-256AB6787D9E}"/>
              </a:ext>
            </a:extLst>
          </p:cNvPr>
          <p:cNvGrpSpPr>
            <a:grpSpLocks/>
          </p:cNvGrpSpPr>
          <p:nvPr/>
        </p:nvGrpSpPr>
        <p:grpSpPr bwMode="auto">
          <a:xfrm>
            <a:off x="5267325" y="2036763"/>
            <a:ext cx="2513013" cy="3533775"/>
            <a:chOff x="5266867" y="2035969"/>
            <a:chExt cx="2513907" cy="3533775"/>
          </a:xfrm>
        </p:grpSpPr>
        <p:pic>
          <p:nvPicPr>
            <p:cNvPr id="3103" name="Picture 42">
              <a:extLst>
                <a:ext uri="{FF2B5EF4-FFF2-40B4-BE49-F238E27FC236}">
                  <a16:creationId xmlns:a16="http://schemas.microsoft.com/office/drawing/2014/main" xmlns="" id="{E1A43674-D5CA-47B8-AED1-6D7B013256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6867" y="2035969"/>
              <a:ext cx="2513907" cy="3533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Oval 2">
              <a:extLst>
                <a:ext uri="{FF2B5EF4-FFF2-40B4-BE49-F238E27FC236}">
                  <a16:creationId xmlns:a16="http://schemas.microsoft.com/office/drawing/2014/main" xmlns="" id="{25222BA8-5829-4898-809F-A8CA36B20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7189" y="2775196"/>
              <a:ext cx="1363661" cy="1096948"/>
            </a:xfrm>
            <a:prstGeom prst="flowChartAlternateProcess">
              <a:avLst/>
            </a:prstGeom>
            <a:solidFill>
              <a:srgbClr val="92D050"/>
            </a:solidFill>
            <a:ln w="57150">
              <a:solidFill>
                <a:srgbClr val="7030A0"/>
              </a:solidFill>
              <a:round/>
              <a:headEnd/>
              <a:tailEnd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5400" i="1" dirty="0">
                  <a:solidFill>
                    <a:srgbClr val="0070C0"/>
                  </a:solidFill>
                  <a:latin typeface="Calibri" pitchFamily="34" charset="0"/>
                </a:rPr>
                <a:t>has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F35FAF78-49B1-4126-B109-03206C039F1E}"/>
              </a:ext>
            </a:extLst>
          </p:cNvPr>
          <p:cNvGrpSpPr>
            <a:grpSpLocks/>
          </p:cNvGrpSpPr>
          <p:nvPr/>
        </p:nvGrpSpPr>
        <p:grpSpPr bwMode="auto">
          <a:xfrm>
            <a:off x="1363663" y="2036763"/>
            <a:ext cx="2514600" cy="3533775"/>
            <a:chOff x="1379992" y="2105257"/>
            <a:chExt cx="2513907" cy="3533775"/>
          </a:xfrm>
        </p:grpSpPr>
        <p:pic>
          <p:nvPicPr>
            <p:cNvPr id="3099" name="Picture 42">
              <a:extLst>
                <a:ext uri="{FF2B5EF4-FFF2-40B4-BE49-F238E27FC236}">
                  <a16:creationId xmlns:a16="http://schemas.microsoft.com/office/drawing/2014/main" xmlns="" id="{4F2709B3-6A5F-4FB7-81A8-1A5AAECC29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9992" y="2105257"/>
              <a:ext cx="2513907" cy="3533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Oval 2">
              <a:extLst>
                <a:ext uri="{FF2B5EF4-FFF2-40B4-BE49-F238E27FC236}">
                  <a16:creationId xmlns:a16="http://schemas.microsoft.com/office/drawing/2014/main" xmlns="" id="{6AF078D7-A9F7-4C0A-89DC-7F94563B6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4531" y="2844484"/>
              <a:ext cx="1344940" cy="855785"/>
            </a:xfrm>
            <a:prstGeom prst="flowChartAlternateProcess">
              <a:avLst/>
            </a:prstGeom>
            <a:solidFill>
              <a:srgbClr val="FFC000"/>
            </a:solidFill>
            <a:ln w="57150">
              <a:solidFill>
                <a:srgbClr val="00B0F0"/>
              </a:solidFill>
              <a:round/>
              <a:headEnd/>
              <a:tailEnd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5400" i="1" dirty="0">
                  <a:solidFill>
                    <a:srgbClr val="C00000"/>
                  </a:solidFill>
                  <a:latin typeface="Calibri" pitchFamily="34" charset="0"/>
                </a:rPr>
                <a:t>have</a:t>
              </a:r>
            </a:p>
          </p:txBody>
        </p:sp>
      </p:grpSp>
      <p:pic>
        <p:nvPicPr>
          <p:cNvPr id="3074" name="Содержимое 7" descr="Fairy%20with%20Vine.jpg">
            <a:extLst>
              <a:ext uri="{FF2B5EF4-FFF2-40B4-BE49-F238E27FC236}">
                <a16:creationId xmlns:a16="http://schemas.microsoft.com/office/drawing/2014/main" xmlns="" id="{18E96653-8B63-4D59-A742-ABD09B924EE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89850" y="4660900"/>
            <a:ext cx="1239838" cy="1922463"/>
          </a:xfrm>
        </p:spPr>
      </p:pic>
      <p:sp>
        <p:nvSpPr>
          <p:cNvPr id="11" name="Oval 5">
            <a:extLst>
              <a:ext uri="{FF2B5EF4-FFF2-40B4-BE49-F238E27FC236}">
                <a16:creationId xmlns:a16="http://schemas.microsoft.com/office/drawing/2014/main" xmlns="" id="{0BF75BB0-C487-43D9-8124-04FC20B83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8036" y="836712"/>
            <a:ext cx="1071570" cy="944556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4000" b="1" i="1" dirty="0">
                <a:latin typeface="Calibri" pitchFamily="34" charset="0"/>
              </a:rPr>
              <a:t>it</a:t>
            </a:r>
          </a:p>
        </p:txBody>
      </p:sp>
      <p:sp>
        <p:nvSpPr>
          <p:cNvPr id="12" name="Oval 5">
            <a:extLst>
              <a:ext uri="{FF2B5EF4-FFF2-40B4-BE49-F238E27FC236}">
                <a16:creationId xmlns:a16="http://schemas.microsoft.com/office/drawing/2014/main" xmlns="" id="{BCF92429-35F3-42D4-BD1D-375976C4F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251" y="1523841"/>
            <a:ext cx="1071570" cy="94455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FF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4000" b="1" i="1" dirty="0">
                <a:latin typeface="+mn-lt"/>
              </a:rPr>
              <a:t>she</a:t>
            </a:r>
          </a:p>
        </p:txBody>
      </p:sp>
      <p:sp>
        <p:nvSpPr>
          <p:cNvPr id="13" name="Oval 5">
            <a:extLst>
              <a:ext uri="{FF2B5EF4-FFF2-40B4-BE49-F238E27FC236}">
                <a16:creationId xmlns:a16="http://schemas.microsoft.com/office/drawing/2014/main" xmlns="" id="{8E435981-6E5B-4C94-A67D-0C36B3DE7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3821" y="1632979"/>
            <a:ext cx="1071570" cy="944556"/>
          </a:xfrm>
          <a:prstGeom prst="ellipse">
            <a:avLst/>
          </a:prstGeom>
          <a:solidFill>
            <a:srgbClr val="FF9999"/>
          </a:solidFill>
          <a:ln w="57150">
            <a:solidFill>
              <a:srgbClr val="FF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4000" b="1" i="1" dirty="0">
                <a:latin typeface="+mn-lt"/>
              </a:rPr>
              <a:t>he</a:t>
            </a:r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xmlns="" id="{C7581A25-734C-47F2-8E3A-C4BA5A312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4926" y="688423"/>
            <a:ext cx="1071570" cy="9445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FF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4000" b="1" i="1" dirty="0">
                <a:latin typeface="+mn-lt"/>
              </a:rPr>
              <a:t>they</a:t>
            </a: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xmlns="" id="{1A9BCB34-DD6A-441A-8F54-04061E1C8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375" y="731719"/>
            <a:ext cx="1071570" cy="944556"/>
          </a:xfrm>
          <a:prstGeom prst="ellipse">
            <a:avLst/>
          </a:prstGeom>
          <a:solidFill>
            <a:srgbClr val="92D050"/>
          </a:solidFill>
          <a:ln w="57150">
            <a:solidFill>
              <a:srgbClr val="FF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4000" b="1" i="1" dirty="0">
                <a:latin typeface="+mn-lt"/>
              </a:rPr>
              <a:t>we</a:t>
            </a: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xmlns="" id="{EDCF3B96-22E8-40D2-98D5-3BDE40055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7967" y="1523357"/>
            <a:ext cx="1071570" cy="944556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FF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4000" i="1" dirty="0">
                <a:latin typeface="Comic Sans MS" pitchFamily="66" charset="0"/>
              </a:rPr>
              <a:t>I</a:t>
            </a:r>
          </a:p>
        </p:txBody>
      </p:sp>
      <p:sp>
        <p:nvSpPr>
          <p:cNvPr id="26" name="Oval 5">
            <a:extLst>
              <a:ext uri="{FF2B5EF4-FFF2-40B4-BE49-F238E27FC236}">
                <a16:creationId xmlns:a16="http://schemas.microsoft.com/office/drawing/2014/main" xmlns="" id="{7DB3833C-6DB7-4B9E-9290-6F545078C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914" y="1523357"/>
            <a:ext cx="1071570" cy="94455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FF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4000" b="1" i="1" dirty="0">
                <a:latin typeface="+mn-lt"/>
              </a:rPr>
              <a:t>you</a:t>
            </a:r>
          </a:p>
        </p:txBody>
      </p:sp>
      <p:pic>
        <p:nvPicPr>
          <p:cNvPr id="3081" name="Рисунок 9" descr="Fairy%20with%20Dew.jpg">
            <a:extLst>
              <a:ext uri="{FF2B5EF4-FFF2-40B4-BE49-F238E27FC236}">
                <a16:creationId xmlns:a16="http://schemas.microsoft.com/office/drawing/2014/main" xmlns="" id="{8EA12BEC-DDD2-4025-96EF-DD533FC37B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4311650"/>
            <a:ext cx="142875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>
            <a:extLst>
              <a:ext uri="{FF2B5EF4-FFF2-40B4-BE49-F238E27FC236}">
                <a16:creationId xmlns:a16="http://schemas.microsoft.com/office/drawing/2014/main" xmlns="" id="{3D6A5BF1-3C06-4115-9E11-0F2456465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86375" y="571500"/>
            <a:ext cx="3357563" cy="428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 have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sz="2800" b="1" dirty="0"/>
              <a:t>or 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has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2761BF87-E0E8-4E65-BFE2-E5441B10A0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2938" y="1071563"/>
            <a:ext cx="6635750" cy="5357812"/>
          </a:xfrm>
        </p:spPr>
        <p:txBody>
          <a:bodyPr/>
          <a:lstStyle/>
          <a:p>
            <a:pPr eaLnBrk="1" hangingPunct="1"/>
            <a:r>
              <a:rPr lang="en-US" altLang="en-US" i="1"/>
              <a:t>I     …   a good book.</a:t>
            </a:r>
          </a:p>
          <a:p>
            <a:pPr eaLnBrk="1" hangingPunct="1"/>
            <a:r>
              <a:rPr lang="en-US" altLang="en-US" i="1"/>
              <a:t>You     …   a brown cat.</a:t>
            </a:r>
          </a:p>
          <a:p>
            <a:pPr eaLnBrk="1" hangingPunct="1"/>
            <a:r>
              <a:rPr lang="en-US" altLang="en-US" i="1"/>
              <a:t>He     …    a big house.</a:t>
            </a:r>
          </a:p>
          <a:p>
            <a:pPr eaLnBrk="1" hangingPunct="1"/>
            <a:r>
              <a:rPr lang="en-US" altLang="en-US" i="1"/>
              <a:t>She     …   a  green car.</a:t>
            </a:r>
          </a:p>
          <a:p>
            <a:pPr eaLnBrk="1" hangingPunct="1"/>
            <a:r>
              <a:rPr lang="en-US" altLang="en-US" i="1"/>
              <a:t>We     …   a pink bag.</a:t>
            </a:r>
          </a:p>
          <a:p>
            <a:pPr eaLnBrk="1" hangingPunct="1"/>
            <a:r>
              <a:rPr lang="en-US" altLang="en-US" i="1"/>
              <a:t>The man ….   three children.</a:t>
            </a:r>
          </a:p>
          <a:p>
            <a:pPr eaLnBrk="1" hangingPunct="1"/>
            <a:r>
              <a:rPr lang="en-US" altLang="en-US" i="1"/>
              <a:t>They     …   yellow bananas.</a:t>
            </a:r>
          </a:p>
          <a:p>
            <a:pPr eaLnBrk="1" hangingPunct="1"/>
            <a:r>
              <a:rPr lang="en-US" altLang="en-US" i="1"/>
              <a:t>My cat   ….    two blue eyes.</a:t>
            </a:r>
          </a:p>
          <a:p>
            <a:pPr eaLnBrk="1" hangingPunct="1"/>
            <a:r>
              <a:rPr lang="en-US" altLang="en-US" i="1"/>
              <a:t>The house   …..     three windows.</a:t>
            </a:r>
            <a:endParaRPr lang="ru-RU" altLang="en-US" i="1"/>
          </a:p>
        </p:txBody>
      </p:sp>
      <p:pic>
        <p:nvPicPr>
          <p:cNvPr id="13" name="Рисунок 12" descr="Fairy on Shelf.jpg">
            <a:extLst>
              <a:ext uri="{FF2B5EF4-FFF2-40B4-BE49-F238E27FC236}">
                <a16:creationId xmlns:a16="http://schemas.microsoft.com/office/drawing/2014/main" xmlns="" id="{21CBEEBD-1438-45C1-A070-33F09C97F2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1071546"/>
            <a:ext cx="3248025" cy="3810000"/>
          </a:xfrm>
          <a:prstGeom prst="flowChartAlternateProcess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101" name="Прямоугольник 13">
            <a:extLst>
              <a:ext uri="{FF2B5EF4-FFF2-40B4-BE49-F238E27FC236}">
                <a16:creationId xmlns:a16="http://schemas.microsoft.com/office/drawing/2014/main" xmlns="" id="{13052BFD-7547-4233-85AE-6EF193B0B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142875"/>
            <a:ext cx="800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 u="sng">
                <a:latin typeface="Calibri" panose="020F0502020204030204" pitchFamily="34" charset="0"/>
              </a:rPr>
              <a:t>Write sentences in your notebook. Present your work in the class.</a:t>
            </a:r>
            <a:endParaRPr lang="en-US" altLang="en-US" u="sng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CD4F8D14-1526-43B4-91AB-620A504A1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196975"/>
            <a:ext cx="10810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60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 have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A97E9464-781F-4A41-9EE6-A9564194A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4656138"/>
            <a:ext cx="1079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60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 have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86B2E334-95B2-499A-8CBA-003D34FE2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1776413"/>
            <a:ext cx="1079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60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 have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85716FEC-AF04-47C9-9D6E-8B346F044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4079875"/>
            <a:ext cx="1079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60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 has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xmlns="" id="{B86BB38C-F0C6-4A6D-8CCB-89E572D75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505200"/>
            <a:ext cx="1079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60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 have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4A637194-526D-4ACB-8D05-738947233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352675"/>
            <a:ext cx="1079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60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 has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xmlns="" id="{BCAE2873-F457-4123-BA05-DC71B8FA5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25" y="2924175"/>
            <a:ext cx="1079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60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 has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18D5E0FA-809E-42C0-9BEC-B5CE08B54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232400"/>
            <a:ext cx="9366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60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 has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xmlns="" id="{A0F2FD11-2541-4E12-96BC-9F42DF046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5808663"/>
            <a:ext cx="1079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60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 has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cover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xmlns="" id="{FA8A7D1F-5BFA-44B6-9F48-CDB8B60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142875"/>
            <a:ext cx="8143875" cy="368300"/>
          </a:xfrm>
        </p:spPr>
        <p:txBody>
          <a:bodyPr/>
          <a:lstStyle/>
          <a:p>
            <a:pPr algn="l" eaLnBrk="1" hangingPunct="1"/>
            <a:r>
              <a:rPr lang="en-US" altLang="en-US" sz="1600" i="1"/>
              <a:t>Write sentences in your notebook. Present your work in the class</a:t>
            </a:r>
            <a:r>
              <a:rPr lang="en-US" altLang="en-US" sz="1600" b="1" i="1">
                <a:solidFill>
                  <a:srgbClr val="C00000"/>
                </a:solidFill>
              </a:rPr>
              <a:t>:   What do they have? </a:t>
            </a:r>
            <a:endParaRPr lang="ru-RU" altLang="en-US" sz="1600" b="1" i="1">
              <a:solidFill>
                <a:srgbClr val="C00000"/>
              </a:solidFill>
            </a:endParaRPr>
          </a:p>
        </p:txBody>
      </p:sp>
      <p:sp>
        <p:nvSpPr>
          <p:cNvPr id="5123" name="TextBox 11">
            <a:extLst>
              <a:ext uri="{FF2B5EF4-FFF2-40B4-BE49-F238E27FC236}">
                <a16:creationId xmlns:a16="http://schemas.microsoft.com/office/drawing/2014/main" xmlns="" id="{010C627E-1278-4063-BD06-D5C3EBB42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3571875"/>
            <a:ext cx="142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Calibri" panose="020F0502020204030204" pitchFamily="34" charset="0"/>
              </a:rPr>
              <a:t>Jenny</a:t>
            </a:r>
            <a:r>
              <a:rPr lang="en-US" altLang="en-US"/>
              <a:t> … …</a:t>
            </a:r>
            <a:endParaRPr lang="ru-RU" altLang="en-US"/>
          </a:p>
        </p:txBody>
      </p:sp>
      <p:sp>
        <p:nvSpPr>
          <p:cNvPr id="5124" name="TextBox 13">
            <a:extLst>
              <a:ext uri="{FF2B5EF4-FFF2-40B4-BE49-F238E27FC236}">
                <a16:creationId xmlns:a16="http://schemas.microsoft.com/office/drawing/2014/main" xmlns="" id="{9DC07240-AA1A-4EEC-8CD2-759848788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6143625"/>
            <a:ext cx="142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Calibri" panose="020F0502020204030204" pitchFamily="34" charset="0"/>
              </a:rPr>
              <a:t>She</a:t>
            </a:r>
            <a:r>
              <a:rPr lang="en-US" altLang="en-US"/>
              <a:t> … …</a:t>
            </a:r>
            <a:endParaRPr lang="ru-RU" altLang="en-US"/>
          </a:p>
        </p:txBody>
      </p:sp>
      <p:sp>
        <p:nvSpPr>
          <p:cNvPr id="5125" name="TextBox 14">
            <a:extLst>
              <a:ext uri="{FF2B5EF4-FFF2-40B4-BE49-F238E27FC236}">
                <a16:creationId xmlns:a16="http://schemas.microsoft.com/office/drawing/2014/main" xmlns="" id="{1ABFD700-18C6-45B7-AADB-B4EC1C4C9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3" y="3571875"/>
            <a:ext cx="142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Calibri" panose="020F0502020204030204" pitchFamily="34" charset="0"/>
              </a:rPr>
              <a:t>Dana</a:t>
            </a:r>
            <a:r>
              <a:rPr lang="en-US" altLang="en-US"/>
              <a:t> … …</a:t>
            </a:r>
            <a:endParaRPr lang="ru-RU" altLang="en-US"/>
          </a:p>
        </p:txBody>
      </p:sp>
      <p:sp>
        <p:nvSpPr>
          <p:cNvPr id="5126" name="TextBox 15">
            <a:extLst>
              <a:ext uri="{FF2B5EF4-FFF2-40B4-BE49-F238E27FC236}">
                <a16:creationId xmlns:a16="http://schemas.microsoft.com/office/drawing/2014/main" xmlns="" id="{81791AAC-83B9-401D-B07A-A65CA4FBF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3571875"/>
            <a:ext cx="142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Calibri" panose="020F0502020204030204" pitchFamily="34" charset="0"/>
              </a:rPr>
              <a:t>Berta </a:t>
            </a:r>
            <a:r>
              <a:rPr lang="en-US" altLang="en-US"/>
              <a:t>… …</a:t>
            </a:r>
            <a:endParaRPr lang="ru-RU" altLang="en-US"/>
          </a:p>
        </p:txBody>
      </p:sp>
      <p:sp>
        <p:nvSpPr>
          <p:cNvPr id="5127" name="TextBox 16">
            <a:extLst>
              <a:ext uri="{FF2B5EF4-FFF2-40B4-BE49-F238E27FC236}">
                <a16:creationId xmlns:a16="http://schemas.microsoft.com/office/drawing/2014/main" xmlns="" id="{D37CC91D-0FF9-48E3-A80E-2C9FDCAA6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8063" y="3571875"/>
            <a:ext cx="157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Calibri" panose="020F0502020204030204" pitchFamily="34" charset="0"/>
              </a:rPr>
              <a:t>The girls</a:t>
            </a:r>
            <a:r>
              <a:rPr lang="en-US" altLang="en-US"/>
              <a:t>… …</a:t>
            </a:r>
            <a:endParaRPr lang="ru-RU" altLang="en-US"/>
          </a:p>
        </p:txBody>
      </p:sp>
      <p:sp>
        <p:nvSpPr>
          <p:cNvPr id="5128" name="TextBox 17">
            <a:extLst>
              <a:ext uri="{FF2B5EF4-FFF2-40B4-BE49-F238E27FC236}">
                <a16:creationId xmlns:a16="http://schemas.microsoft.com/office/drawing/2014/main" xmlns="" id="{CBBB9087-4FFD-4460-AD51-D50EAB43A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6143625"/>
            <a:ext cx="142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Calibri" panose="020F0502020204030204" pitchFamily="34" charset="0"/>
              </a:rPr>
              <a:t>Tom</a:t>
            </a:r>
            <a:r>
              <a:rPr lang="en-US" altLang="en-US"/>
              <a:t> … …</a:t>
            </a:r>
            <a:endParaRPr lang="ru-RU" altLang="en-US"/>
          </a:p>
        </p:txBody>
      </p:sp>
      <p:sp>
        <p:nvSpPr>
          <p:cNvPr id="5129" name="TextBox 18">
            <a:extLst>
              <a:ext uri="{FF2B5EF4-FFF2-40B4-BE49-F238E27FC236}">
                <a16:creationId xmlns:a16="http://schemas.microsoft.com/office/drawing/2014/main" xmlns="" id="{7FA102A0-820F-40C9-9910-D96C533AB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963" y="6129338"/>
            <a:ext cx="1428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Calibri" panose="020F0502020204030204" pitchFamily="34" charset="0"/>
              </a:rPr>
              <a:t>They</a:t>
            </a:r>
            <a:r>
              <a:rPr lang="en-US" altLang="en-US"/>
              <a:t>… …</a:t>
            </a:r>
            <a:endParaRPr lang="ru-RU" altLang="en-US"/>
          </a:p>
        </p:txBody>
      </p:sp>
      <p:pic>
        <p:nvPicPr>
          <p:cNvPr id="5130" name="Рисунок 16" descr="!cid_027301c7e699$c2094280$0100a8c0@neninha.jpg">
            <a:extLst>
              <a:ext uri="{FF2B5EF4-FFF2-40B4-BE49-F238E27FC236}">
                <a16:creationId xmlns:a16="http://schemas.microsoft.com/office/drawing/2014/main" xmlns="" id="{E4964916-0986-44B9-988D-1579761F63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000125"/>
            <a:ext cx="1909763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Рисунок 17" descr="01sd_jazzl_05.jpg">
            <a:extLst>
              <a:ext uri="{FF2B5EF4-FFF2-40B4-BE49-F238E27FC236}">
                <a16:creationId xmlns:a16="http://schemas.microsoft.com/office/drawing/2014/main" xmlns="" id="{27AEA470-03B7-4BDB-8310-B4713F8B76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000125"/>
            <a:ext cx="1785938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Рисунок 18" descr="Best Friends02.jpg">
            <a:extLst>
              <a:ext uri="{FF2B5EF4-FFF2-40B4-BE49-F238E27FC236}">
                <a16:creationId xmlns:a16="http://schemas.microsoft.com/office/drawing/2014/main" xmlns="" id="{F2A7AC41-FB31-4577-9B86-5C8C5502ED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928688"/>
            <a:ext cx="16573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Рисунок 19" descr="25455.jpg">
            <a:extLst>
              <a:ext uri="{FF2B5EF4-FFF2-40B4-BE49-F238E27FC236}">
                <a16:creationId xmlns:a16="http://schemas.microsoft.com/office/drawing/2014/main" xmlns="" id="{4AEF7339-8944-4B69-9B9C-9477CDCA72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928688"/>
            <a:ext cx="1785937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Рисунок 20" descr="Image15O.jpg">
            <a:extLst>
              <a:ext uri="{FF2B5EF4-FFF2-40B4-BE49-F238E27FC236}">
                <a16:creationId xmlns:a16="http://schemas.microsoft.com/office/drawing/2014/main" xmlns="" id="{371534BE-B871-4185-9792-59C2709F16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000500"/>
            <a:ext cx="1687512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Рисунок 21" descr="sports-skateboard.jpg">
            <a:extLst>
              <a:ext uri="{FF2B5EF4-FFF2-40B4-BE49-F238E27FC236}">
                <a16:creationId xmlns:a16="http://schemas.microsoft.com/office/drawing/2014/main" xmlns="" id="{6C3A1429-02EA-4836-94FE-570B4EEC5B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4071938"/>
            <a:ext cx="2000250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Рисунок 22" descr="17p.jpg">
            <a:extLst>
              <a:ext uri="{FF2B5EF4-FFF2-40B4-BE49-F238E27FC236}">
                <a16:creationId xmlns:a16="http://schemas.microsoft.com/office/drawing/2014/main" xmlns="" id="{DF9F8C88-5991-4032-BB94-49D80DC6C9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4143375"/>
            <a:ext cx="2079625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Заголовок 1">
            <a:extLst>
              <a:ext uri="{FF2B5EF4-FFF2-40B4-BE49-F238E27FC236}">
                <a16:creationId xmlns:a16="http://schemas.microsoft.com/office/drawing/2014/main" xmlns="" id="{AB08536C-EE11-4BA1-BBAC-7AB97D502520}"/>
              </a:ext>
            </a:extLst>
          </p:cNvPr>
          <p:cNvSpPr txBox="1">
            <a:spLocks/>
          </p:cNvSpPr>
          <p:nvPr/>
        </p:nvSpPr>
        <p:spPr bwMode="auto">
          <a:xfrm>
            <a:off x="785813" y="500063"/>
            <a:ext cx="5000625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1600" b="1" i="1" kern="0" dirty="0">
                <a:solidFill>
                  <a:srgbClr val="0070C0"/>
                </a:solidFill>
                <a:latin typeface="Calibri" pitchFamily="34" charset="0"/>
                <a:ea typeface="+mj-ea"/>
                <a:cs typeface="+mj-cs"/>
              </a:rPr>
              <a:t>cat, umbrella, cake, baby, bike, skateboard, presents</a:t>
            </a:r>
            <a:endParaRPr lang="ru-RU" sz="1600" b="1" i="1" kern="0" dirty="0">
              <a:solidFill>
                <a:srgbClr val="0070C0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cover/>
    <p:sndAc>
      <p:stSnd>
        <p:snd r:embed="rId2" name="coin.wav"/>
      </p:stSnd>
    </p:sndAc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174</Words>
  <Application>Microsoft Office PowerPoint</Application>
  <PresentationFormat>‫הצגה על המסך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Тема Office</vt:lpstr>
      <vt:lpstr>have-has</vt:lpstr>
      <vt:lpstr>מצגת של PowerPoint</vt:lpstr>
      <vt:lpstr> have   or   has</vt:lpstr>
      <vt:lpstr>Write sentences in your notebook. Present your work in the class:   What do they have?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Романов Александр</dc:creator>
  <cp:lastModifiedBy>מנהל המחשב</cp:lastModifiedBy>
  <cp:revision>26</cp:revision>
  <dcterms:created xsi:type="dcterms:W3CDTF">2007-09-12T10:25:43Z</dcterms:created>
  <dcterms:modified xsi:type="dcterms:W3CDTF">2020-07-29T02:05:37Z</dcterms:modified>
</cp:coreProperties>
</file>