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x-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6"/>
  </p:notesMasterIdLst>
  <p:sldIdLst>
    <p:sldId id="259" r:id="rId2"/>
    <p:sldId id="262" r:id="rId3"/>
    <p:sldId id="260" r:id="rId4"/>
    <p:sldId id="261" r:id="rId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99"/>
    <a:srgbClr val="009900"/>
    <a:srgbClr val="336600"/>
    <a:srgbClr val="993300"/>
    <a:srgbClr val="9900CC"/>
    <a:srgbClr val="FFFF00"/>
    <a:srgbClr val="996633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36" d="100"/>
          <a:sy n="36" d="100"/>
        </p:scale>
        <p:origin x="852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xmlns="" id="{865C85D8-4932-41D7-B47C-5265328FDC2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xmlns="" id="{F93F7F15-BF05-43E0-A8EF-498D2929CF40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148" name="Rectangle 4">
            <a:extLst>
              <a:ext uri="{FF2B5EF4-FFF2-40B4-BE49-F238E27FC236}">
                <a16:creationId xmlns:a16="http://schemas.microsoft.com/office/drawing/2014/main" xmlns="" id="{899F21F0-9E60-46ED-8539-4A8C4B7556C1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5" name="Rectangle 5">
            <a:extLst>
              <a:ext uri="{FF2B5EF4-FFF2-40B4-BE49-F238E27FC236}">
                <a16:creationId xmlns:a16="http://schemas.microsoft.com/office/drawing/2014/main" xmlns="" id="{9FBACCFB-EEBA-4DB8-93B2-C80BAA68179C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10246" name="Rectangle 6">
            <a:extLst>
              <a:ext uri="{FF2B5EF4-FFF2-40B4-BE49-F238E27FC236}">
                <a16:creationId xmlns:a16="http://schemas.microsoft.com/office/drawing/2014/main" xmlns="" id="{34C22D82-9DD0-4804-94BE-B7E11CBA9284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47" name="Rectangle 7">
            <a:extLst>
              <a:ext uri="{FF2B5EF4-FFF2-40B4-BE49-F238E27FC236}">
                <a16:creationId xmlns:a16="http://schemas.microsoft.com/office/drawing/2014/main" xmlns="" id="{E7B0E1BF-A46D-49DA-9F0F-93C1F566341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30DFB00-E212-470C-AD50-90D399618819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411430077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xmlns="" id="{04CEB029-40C5-40D7-8B7B-516269EA282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B7E15DA-01CE-448A-96A4-519E25549F97}" type="slidenum">
              <a:rPr lang="ru-RU" altLang="en-US"/>
              <a:pPr eaLnBrk="1" hangingPunct="1"/>
              <a:t>1</a:t>
            </a:fld>
            <a:endParaRPr lang="ru-RU" altLang="en-US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xmlns="" id="{AA935E02-06EA-4B40-AB1B-BB63D5D0ECE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xmlns="" id="{A5F8A221-E357-480C-A696-BABD47F1A17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88784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6F6E79AA-F417-45CB-B91B-4E9EF50720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September 13.</a:t>
            </a: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065DBA48-B2AC-4DF7-AFCC-9FA938D9C1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CB3AEFB8-A6A6-4652-B691-16C37B93A7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D44EC4-444F-473B-AEE3-AEA068E794F6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049037301"/>
      </p:ext>
    </p:extLst>
  </p:cSld>
  <p:clrMapOvr>
    <a:masterClrMapping/>
  </p:clrMapOvr>
  <p:transition spd="med">
    <p:cover/>
    <p:sndAc>
      <p:stSnd>
        <p:snd r:embed="rId1" name="coin.wav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0B8C98E6-F3F6-456F-8598-5D1345E5B3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September 13.</a:t>
            </a: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CA25AF88-1B60-4E0E-B2C5-1E22BB0278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F387C75D-0229-4168-B989-753C071B6A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CF2FF6-29B4-4167-9D27-68AC07245C06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4146198979"/>
      </p:ext>
    </p:extLst>
  </p:cSld>
  <p:clrMapOvr>
    <a:masterClrMapping/>
  </p:clrMapOvr>
  <p:transition spd="med">
    <p:cover/>
    <p:sndAc>
      <p:stSnd>
        <p:snd r:embed="rId1" name="coin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FCAB649B-A666-4AAA-BD89-7ECBDE0BBD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September 13.</a:t>
            </a: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277FD393-9E94-4150-81CD-3E4894C0C0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C1881A8D-ED7D-471A-992F-A1F1EACA2B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D0DA26-A349-4039-A099-A8C86EDB4BB4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4140935191"/>
      </p:ext>
    </p:extLst>
  </p:cSld>
  <p:clrMapOvr>
    <a:masterClrMapping/>
  </p:clrMapOvr>
  <p:transition spd="med">
    <p:cover/>
    <p:sndAc>
      <p:stSnd>
        <p:snd r:embed="rId1" name="coin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054C4832-B9A6-4ECE-B81E-725259BC04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September 13.</a:t>
            </a: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B00A8E93-340D-46AB-9FF6-C726296EB4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FF751E5C-0071-4B2F-A2A2-62A170AE3B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0C7EC8-A36C-493A-A669-5EE53A8D4B2C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402653923"/>
      </p:ext>
    </p:extLst>
  </p:cSld>
  <p:clrMapOvr>
    <a:masterClrMapping/>
  </p:clrMapOvr>
  <p:transition spd="med">
    <p:cover/>
    <p:sndAc>
      <p:stSnd>
        <p:snd r:embed="rId1" name="coin.wav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AE83210E-B31E-4AC6-947A-C499FAFBB9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September 13.</a:t>
            </a: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8800A53C-08C3-472C-B951-6DED304128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E37AC38B-CF68-4A66-AF23-3BCC733ED0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140C6E-9279-47FC-A838-1087BC39A830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46013069"/>
      </p:ext>
    </p:extLst>
  </p:cSld>
  <p:clrMapOvr>
    <a:masterClrMapping/>
  </p:clrMapOvr>
  <p:transition spd="med">
    <p:cover/>
    <p:sndAc>
      <p:stSnd>
        <p:snd r:embed="rId1" name="coin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Дата 3">
            <a:extLst>
              <a:ext uri="{FF2B5EF4-FFF2-40B4-BE49-F238E27FC236}">
                <a16:creationId xmlns:a16="http://schemas.microsoft.com/office/drawing/2014/main" xmlns="" id="{9F03DF17-9975-4405-B117-5B0160A367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September 13.</a:t>
            </a:r>
          </a:p>
        </p:txBody>
      </p:sp>
      <p:sp>
        <p:nvSpPr>
          <p:cNvPr id="6" name="Нижний колонтитул 4">
            <a:extLst>
              <a:ext uri="{FF2B5EF4-FFF2-40B4-BE49-F238E27FC236}">
                <a16:creationId xmlns:a16="http://schemas.microsoft.com/office/drawing/2014/main" xmlns="" id="{8E5E0BDA-698B-49AC-95C6-6194A71EB9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>
            <a:extLst>
              <a:ext uri="{FF2B5EF4-FFF2-40B4-BE49-F238E27FC236}">
                <a16:creationId xmlns:a16="http://schemas.microsoft.com/office/drawing/2014/main" xmlns="" id="{2C859FE2-049C-4032-8976-F42EAD5A5D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2014BA-334F-494A-8450-6089E38C8D40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116524814"/>
      </p:ext>
    </p:extLst>
  </p:cSld>
  <p:clrMapOvr>
    <a:masterClrMapping/>
  </p:clrMapOvr>
  <p:transition spd="med">
    <p:cover/>
    <p:sndAc>
      <p:stSnd>
        <p:snd r:embed="rId1" name="coin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Дата 3">
            <a:extLst>
              <a:ext uri="{FF2B5EF4-FFF2-40B4-BE49-F238E27FC236}">
                <a16:creationId xmlns:a16="http://schemas.microsoft.com/office/drawing/2014/main" xmlns="" id="{4011C8A3-0E72-44A2-A813-47BDF8AC48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September 13.</a:t>
            </a:r>
          </a:p>
        </p:txBody>
      </p:sp>
      <p:sp>
        <p:nvSpPr>
          <p:cNvPr id="8" name="Нижний колонтитул 4">
            <a:extLst>
              <a:ext uri="{FF2B5EF4-FFF2-40B4-BE49-F238E27FC236}">
                <a16:creationId xmlns:a16="http://schemas.microsoft.com/office/drawing/2014/main" xmlns="" id="{B832527A-611E-4A16-8CA0-7319AE2054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>
            <a:extLst>
              <a:ext uri="{FF2B5EF4-FFF2-40B4-BE49-F238E27FC236}">
                <a16:creationId xmlns:a16="http://schemas.microsoft.com/office/drawing/2014/main" xmlns="" id="{ECB7972C-872B-4D58-86F9-E417EA918A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427EBC-6547-40DD-B7E2-B775A9AF888E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4147460098"/>
      </p:ext>
    </p:extLst>
  </p:cSld>
  <p:clrMapOvr>
    <a:masterClrMapping/>
  </p:clrMapOvr>
  <p:transition spd="med">
    <p:cover/>
    <p:sndAc>
      <p:stSnd>
        <p:snd r:embed="rId1" name="coin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Дата 3">
            <a:extLst>
              <a:ext uri="{FF2B5EF4-FFF2-40B4-BE49-F238E27FC236}">
                <a16:creationId xmlns:a16="http://schemas.microsoft.com/office/drawing/2014/main" xmlns="" id="{FEBB977F-FD4B-4230-9F9C-C154F780C1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September 13.</a:t>
            </a:r>
          </a:p>
        </p:txBody>
      </p:sp>
      <p:sp>
        <p:nvSpPr>
          <p:cNvPr id="4" name="Нижний колонтитул 4">
            <a:extLst>
              <a:ext uri="{FF2B5EF4-FFF2-40B4-BE49-F238E27FC236}">
                <a16:creationId xmlns:a16="http://schemas.microsoft.com/office/drawing/2014/main" xmlns="" id="{BBE09419-1CB4-40CC-82F7-0862B410AE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>
            <a:extLst>
              <a:ext uri="{FF2B5EF4-FFF2-40B4-BE49-F238E27FC236}">
                <a16:creationId xmlns:a16="http://schemas.microsoft.com/office/drawing/2014/main" xmlns="" id="{D172DC78-D80B-4FFB-9C3E-85846D7546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8DD424-8266-44A1-91BF-8C4C48457793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579647819"/>
      </p:ext>
    </p:extLst>
  </p:cSld>
  <p:clrMapOvr>
    <a:masterClrMapping/>
  </p:clrMapOvr>
  <p:transition spd="med">
    <p:cover/>
    <p:sndAc>
      <p:stSnd>
        <p:snd r:embed="rId1" name="coin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>
            <a:extLst>
              <a:ext uri="{FF2B5EF4-FFF2-40B4-BE49-F238E27FC236}">
                <a16:creationId xmlns:a16="http://schemas.microsoft.com/office/drawing/2014/main" xmlns="" id="{ADE91C2F-242A-468F-BB6A-1D6A193301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September 13.</a:t>
            </a:r>
          </a:p>
        </p:txBody>
      </p:sp>
      <p:sp>
        <p:nvSpPr>
          <p:cNvPr id="3" name="Нижний колонтитул 4">
            <a:extLst>
              <a:ext uri="{FF2B5EF4-FFF2-40B4-BE49-F238E27FC236}">
                <a16:creationId xmlns:a16="http://schemas.microsoft.com/office/drawing/2014/main" xmlns="" id="{D064FE54-F810-4EEF-B150-EFBBD41DEB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>
            <a:extLst>
              <a:ext uri="{FF2B5EF4-FFF2-40B4-BE49-F238E27FC236}">
                <a16:creationId xmlns:a16="http://schemas.microsoft.com/office/drawing/2014/main" xmlns="" id="{3E96ECA0-BA09-4C27-992D-F81EAA2F6E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4AED6B-370F-4420-B18F-43326FD506F7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64590986"/>
      </p:ext>
    </p:extLst>
  </p:cSld>
  <p:clrMapOvr>
    <a:masterClrMapping/>
  </p:clrMapOvr>
  <p:transition spd="med">
    <p:cover/>
    <p:sndAc>
      <p:stSnd>
        <p:snd r:embed="rId1" name="coin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>
            <a:extLst>
              <a:ext uri="{FF2B5EF4-FFF2-40B4-BE49-F238E27FC236}">
                <a16:creationId xmlns:a16="http://schemas.microsoft.com/office/drawing/2014/main" xmlns="" id="{4B8DD8F6-0A3F-42CB-A29D-83A86A1368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September 13.</a:t>
            </a:r>
          </a:p>
        </p:txBody>
      </p:sp>
      <p:sp>
        <p:nvSpPr>
          <p:cNvPr id="6" name="Нижний колонтитул 4">
            <a:extLst>
              <a:ext uri="{FF2B5EF4-FFF2-40B4-BE49-F238E27FC236}">
                <a16:creationId xmlns:a16="http://schemas.microsoft.com/office/drawing/2014/main" xmlns="" id="{4EFFFB42-1D3A-4C03-A48B-4B9EE6DE5A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>
            <a:extLst>
              <a:ext uri="{FF2B5EF4-FFF2-40B4-BE49-F238E27FC236}">
                <a16:creationId xmlns:a16="http://schemas.microsoft.com/office/drawing/2014/main" xmlns="" id="{31D96637-A84E-4DFD-8B73-F9ECEFACAC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C808C8-6C56-493A-B677-237FB5BD2B5E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852000299"/>
      </p:ext>
    </p:extLst>
  </p:cSld>
  <p:clrMapOvr>
    <a:masterClrMapping/>
  </p:clrMapOvr>
  <p:transition spd="med">
    <p:cover/>
    <p:sndAc>
      <p:stSnd>
        <p:snd r:embed="rId1" name="coin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>
            <a:extLst>
              <a:ext uri="{FF2B5EF4-FFF2-40B4-BE49-F238E27FC236}">
                <a16:creationId xmlns:a16="http://schemas.microsoft.com/office/drawing/2014/main" xmlns="" id="{487E5D93-8D7B-4793-8213-D8A33B4713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September 13.</a:t>
            </a:r>
          </a:p>
        </p:txBody>
      </p:sp>
      <p:sp>
        <p:nvSpPr>
          <p:cNvPr id="6" name="Нижний колонтитул 4">
            <a:extLst>
              <a:ext uri="{FF2B5EF4-FFF2-40B4-BE49-F238E27FC236}">
                <a16:creationId xmlns:a16="http://schemas.microsoft.com/office/drawing/2014/main" xmlns="" id="{17CB54CF-EBFE-4CE4-B80C-5E823EBE20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>
            <a:extLst>
              <a:ext uri="{FF2B5EF4-FFF2-40B4-BE49-F238E27FC236}">
                <a16:creationId xmlns:a16="http://schemas.microsoft.com/office/drawing/2014/main" xmlns="" id="{2A3B46E2-5ABF-454B-88A2-24E3E45C83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3F1FB6-2668-4154-B3E9-640E36A3D29F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233643235"/>
      </p:ext>
    </p:extLst>
  </p:cSld>
  <p:clrMapOvr>
    <a:masterClrMapping/>
  </p:clrMapOvr>
  <p:transition spd="med">
    <p:cover/>
    <p:sndAc>
      <p:stSnd>
        <p:snd r:embed="rId1" name="coin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>
            <a:extLst>
              <a:ext uri="{FF2B5EF4-FFF2-40B4-BE49-F238E27FC236}">
                <a16:creationId xmlns:a16="http://schemas.microsoft.com/office/drawing/2014/main" xmlns="" id="{55BA2EC3-822A-4954-A1C6-63DBB5B72B01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en-US"/>
              <a:t>Образец заголовка</a:t>
            </a:r>
            <a:endParaRPr lang="en-US" altLang="en-US"/>
          </a:p>
        </p:txBody>
      </p:sp>
      <p:sp>
        <p:nvSpPr>
          <p:cNvPr id="1027" name="Текст 2">
            <a:extLst>
              <a:ext uri="{FF2B5EF4-FFF2-40B4-BE49-F238E27FC236}">
                <a16:creationId xmlns:a16="http://schemas.microsoft.com/office/drawing/2014/main" xmlns="" id="{C31CA84D-67D7-4120-BD14-FD53C7503B1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en-US"/>
              <a:t>Образец текста</a:t>
            </a:r>
          </a:p>
          <a:p>
            <a:pPr lvl="1"/>
            <a:r>
              <a:rPr lang="ru-RU" altLang="en-US"/>
              <a:t>Второй уровень</a:t>
            </a:r>
          </a:p>
          <a:p>
            <a:pPr lvl="2"/>
            <a:r>
              <a:rPr lang="ru-RU" altLang="en-US"/>
              <a:t>Третий уровень</a:t>
            </a:r>
          </a:p>
          <a:p>
            <a:pPr lvl="3"/>
            <a:r>
              <a:rPr lang="ru-RU" altLang="en-US"/>
              <a:t>Четвертый уровень</a:t>
            </a:r>
          </a:p>
          <a:p>
            <a:pPr lvl="4"/>
            <a:r>
              <a:rPr lang="ru-RU" altLang="en-US"/>
              <a:t>Пятый уровень</a:t>
            </a:r>
            <a:endParaRPr lang="en-US" altLang="en-US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CF431BB9-7444-41DB-81D1-F06D2C82236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ru-RU"/>
              <a:t>September 13.</a:t>
            </a: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2656E60F-7178-47AD-8FF6-99D85F9A6D9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33FCCE43-DB8D-4919-9D6C-11151DE3BD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74296B2F-548B-4704-B0B1-1A0AA3DA5A3F}" type="slidenum">
              <a:rPr lang="ru-RU" altLang="en-US"/>
              <a:pPr/>
              <a:t>‹#›</a:t>
            </a:fld>
            <a:endParaRPr lang="ru-RU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spd="med">
    <p:cover/>
    <p:sndAc>
      <p:stSnd>
        <p:snd r:embed="rId13" name="coin.wav"/>
      </p:stSnd>
    </p:sndAc>
  </p:transition>
  <p:hf sldNum="0"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eg"/><Relationship Id="rId3" Type="http://schemas.openxmlformats.org/officeDocument/2006/relationships/image" Target="../media/image7.jpeg"/><Relationship Id="rId7" Type="http://schemas.openxmlformats.org/officeDocument/2006/relationships/image" Target="../media/image1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Relationship Id="rId9" Type="http://schemas.openxmlformats.org/officeDocument/2006/relationships/image" Target="../media/image1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Рисунок 10" descr="BDR%20Ladybug.jpg">
            <a:extLst>
              <a:ext uri="{FF2B5EF4-FFF2-40B4-BE49-F238E27FC236}">
                <a16:creationId xmlns:a16="http://schemas.microsoft.com/office/drawing/2014/main" xmlns="" id="{48A490B9-0962-4907-BDB1-CD2F4722F24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" y="0"/>
            <a:ext cx="3643313" cy="142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Скругленная прямоугольная выноска 12">
            <a:extLst>
              <a:ext uri="{FF2B5EF4-FFF2-40B4-BE49-F238E27FC236}">
                <a16:creationId xmlns:a16="http://schemas.microsoft.com/office/drawing/2014/main" xmlns="" id="{F67E5F0D-4AE8-46B6-BC05-C93D33E72564}"/>
              </a:ext>
            </a:extLst>
          </p:cNvPr>
          <p:cNvSpPr/>
          <p:nvPr/>
        </p:nvSpPr>
        <p:spPr>
          <a:xfrm>
            <a:off x="2428860" y="1071546"/>
            <a:ext cx="2357426" cy="5000660"/>
          </a:xfrm>
          <a:prstGeom prst="wedgeRoundRectCallout">
            <a:avLst>
              <a:gd name="adj1" fmla="val 69883"/>
              <a:gd name="adj2" fmla="val 15238"/>
              <a:gd name="adj3" fmla="val 16667"/>
            </a:avLst>
          </a:prstGeom>
          <a:ln>
            <a:solidFill>
              <a:srgbClr val="FF0000"/>
            </a:solidFill>
          </a:ln>
          <a:scene3d>
            <a:camera prst="perspectiveAbove"/>
            <a:lightRig rig="threePt" dir="t"/>
          </a:scene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052" name="Rectangle 7">
            <a:extLst>
              <a:ext uri="{FF2B5EF4-FFF2-40B4-BE49-F238E27FC236}">
                <a16:creationId xmlns:a16="http://schemas.microsoft.com/office/drawing/2014/main" xmlns="" id="{DD03706E-695E-4780-8CA7-FC00C0E9F2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14942" y="4214818"/>
            <a:ext cx="3306762" cy="79216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3" name="Rectangle 2">
            <a:extLst>
              <a:ext uri="{FF2B5EF4-FFF2-40B4-BE49-F238E27FC236}">
                <a16:creationId xmlns:a16="http://schemas.microsoft.com/office/drawing/2014/main" xmlns="" id="{907D5FB2-E23B-42EA-AE63-7990B7D403A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214938" y="4214813"/>
            <a:ext cx="3429000" cy="785812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6000" b="1" i="1" dirty="0">
                <a:solidFill>
                  <a:srgbClr val="FF0000"/>
                </a:solidFill>
              </a:rPr>
              <a:t>have-has</a:t>
            </a:r>
            <a:endParaRPr lang="ru-RU" sz="6000" i="1" dirty="0">
              <a:solidFill>
                <a:srgbClr val="FF0000"/>
              </a:solidFill>
            </a:endParaRPr>
          </a:p>
        </p:txBody>
      </p:sp>
      <p:sp>
        <p:nvSpPr>
          <p:cNvPr id="2054" name="Rectangle 4">
            <a:extLst>
              <a:ext uri="{FF2B5EF4-FFF2-40B4-BE49-F238E27FC236}">
                <a16:creationId xmlns:a16="http://schemas.microsoft.com/office/drawing/2014/main" xmlns="" id="{688987FA-A156-4415-88FF-3D2F7C9177B4}"/>
              </a:ext>
            </a:extLst>
          </p:cNvPr>
          <p:cNvSpPr>
            <a:spLocks noGrp="1" noChangeArrowheads="1"/>
          </p:cNvSpPr>
          <p:nvPr>
            <p:ph sz="half" idx="1"/>
          </p:nvPr>
        </p:nvSpPr>
        <p:spPr>
          <a:xfrm>
            <a:off x="2500313" y="1357313"/>
            <a:ext cx="2357437" cy="4714875"/>
          </a:xfrm>
        </p:spPr>
        <p:txBody>
          <a:bodyPr rtlCol="0">
            <a:normAutofit/>
          </a:bodyPr>
          <a:lstStyle/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sz="3200" b="1" i="1" dirty="0"/>
              <a:t>I </a:t>
            </a:r>
            <a:r>
              <a:rPr lang="en-US" sz="3200" b="1" i="1" dirty="0">
                <a:solidFill>
                  <a:schemeClr val="accent2">
                    <a:lumMod val="75000"/>
                  </a:schemeClr>
                </a:solidFill>
              </a:rPr>
              <a:t>have</a:t>
            </a:r>
            <a:r>
              <a:rPr lang="en-US" sz="3200" b="1" i="1" dirty="0"/>
              <a:t> …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sz="3200" b="1" i="1" dirty="0"/>
              <a:t>You </a:t>
            </a:r>
            <a:r>
              <a:rPr lang="en-US" sz="3200" b="1" i="1" dirty="0">
                <a:solidFill>
                  <a:schemeClr val="accent2">
                    <a:lumMod val="75000"/>
                  </a:schemeClr>
                </a:solidFill>
              </a:rPr>
              <a:t>have </a:t>
            </a:r>
            <a:r>
              <a:rPr lang="en-US" sz="3200" b="1" i="1" dirty="0"/>
              <a:t>…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3200" b="1" i="1" dirty="0"/>
              <a:t>We </a:t>
            </a:r>
            <a:r>
              <a:rPr lang="en-US" sz="3200" b="1" i="1" dirty="0">
                <a:solidFill>
                  <a:schemeClr val="accent2">
                    <a:lumMod val="75000"/>
                  </a:schemeClr>
                </a:solidFill>
              </a:rPr>
              <a:t>have</a:t>
            </a:r>
            <a:r>
              <a:rPr lang="en-US" sz="3200" b="1" i="1" dirty="0"/>
              <a:t> …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3200" b="1" i="1" dirty="0"/>
              <a:t>They </a:t>
            </a:r>
            <a:r>
              <a:rPr lang="en-US" sz="3200" b="1" i="1" dirty="0">
                <a:solidFill>
                  <a:schemeClr val="accent2">
                    <a:lumMod val="75000"/>
                  </a:schemeClr>
                </a:solidFill>
              </a:rPr>
              <a:t>have</a:t>
            </a:r>
            <a:r>
              <a:rPr lang="en-US" sz="3200" b="1" i="1" dirty="0"/>
              <a:t> …</a:t>
            </a:r>
            <a:endParaRPr lang="ru-RU" sz="3200" b="1" i="1" dirty="0"/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endParaRPr lang="en-US" sz="3200" b="1" i="1" dirty="0"/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sz="3200" b="1" i="1" dirty="0"/>
              <a:t>He </a:t>
            </a:r>
            <a:r>
              <a:rPr lang="en-US" sz="3200" b="1" i="1" dirty="0">
                <a:solidFill>
                  <a:srgbClr val="FF0000"/>
                </a:solidFill>
              </a:rPr>
              <a:t>has</a:t>
            </a:r>
            <a:r>
              <a:rPr lang="en-US" sz="3200" b="1" i="1" dirty="0"/>
              <a:t> …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sz="3200" b="1" i="1" dirty="0"/>
              <a:t>She </a:t>
            </a:r>
            <a:r>
              <a:rPr lang="en-US" sz="3200" b="1" i="1" dirty="0">
                <a:solidFill>
                  <a:srgbClr val="FF0000"/>
                </a:solidFill>
              </a:rPr>
              <a:t>has</a:t>
            </a:r>
            <a:r>
              <a:rPr lang="en-US" sz="3200" b="1" i="1" dirty="0"/>
              <a:t> …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sz="3200" b="1" i="1" dirty="0"/>
              <a:t>It </a:t>
            </a:r>
            <a:r>
              <a:rPr lang="en-US" sz="3200" b="1" i="1" dirty="0">
                <a:solidFill>
                  <a:srgbClr val="FF0000"/>
                </a:solidFill>
              </a:rPr>
              <a:t>has</a:t>
            </a:r>
            <a:r>
              <a:rPr lang="en-US" sz="3200" b="1" i="1" dirty="0"/>
              <a:t> …</a:t>
            </a:r>
            <a:endParaRPr lang="ru-RU" sz="3200" b="1" i="1" dirty="0"/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endParaRPr lang="en-US" sz="3200" b="1" i="1" dirty="0"/>
          </a:p>
        </p:txBody>
      </p:sp>
      <p:pic>
        <p:nvPicPr>
          <p:cNvPr id="7" name="Рисунок 6" descr="Fairy%20Dancing.jpg">
            <a:extLst>
              <a:ext uri="{FF2B5EF4-FFF2-40B4-BE49-F238E27FC236}">
                <a16:creationId xmlns:a16="http://schemas.microsoft.com/office/drawing/2014/main" xmlns="" id="{ED1BEEE5-6664-430C-A9B1-8789D510DCF8}"/>
              </a:ext>
            </a:extLst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214942" y="285728"/>
            <a:ext cx="3352800" cy="3810000"/>
          </a:xfrm>
          <a:prstGeom prst="flowChartAlternateProcess">
            <a:avLst/>
          </a:prstGeom>
          <a:ln>
            <a:solidFill>
              <a:srgbClr val="0070C0"/>
            </a:solidFill>
          </a:ln>
        </p:spPr>
      </p:pic>
      <p:pic>
        <p:nvPicPr>
          <p:cNvPr id="2058" name="Рисунок 9" descr="BDR%20Ladybug.jpg">
            <a:extLst>
              <a:ext uri="{FF2B5EF4-FFF2-40B4-BE49-F238E27FC236}">
                <a16:creationId xmlns:a16="http://schemas.microsoft.com/office/drawing/2014/main" xmlns="" id="{D6BED30C-AD3A-4CF6-A4D1-809A1260DD5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4938" y="5286375"/>
            <a:ext cx="3643312" cy="142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cover/>
    <p:sndAc>
      <p:stSnd>
        <p:snd r:embed="rId3" name="coin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0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0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0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0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0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05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05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4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xmlns="" id="{6972E48C-7D21-422B-AA03-256AB6787D9E}"/>
              </a:ext>
            </a:extLst>
          </p:cNvPr>
          <p:cNvGrpSpPr>
            <a:grpSpLocks/>
          </p:cNvGrpSpPr>
          <p:nvPr/>
        </p:nvGrpSpPr>
        <p:grpSpPr bwMode="auto">
          <a:xfrm>
            <a:off x="5267325" y="2036763"/>
            <a:ext cx="2513013" cy="3533775"/>
            <a:chOff x="5266867" y="2035969"/>
            <a:chExt cx="2513907" cy="3533775"/>
          </a:xfrm>
        </p:grpSpPr>
        <p:pic>
          <p:nvPicPr>
            <p:cNvPr id="3103" name="Picture 42">
              <a:extLst>
                <a:ext uri="{FF2B5EF4-FFF2-40B4-BE49-F238E27FC236}">
                  <a16:creationId xmlns:a16="http://schemas.microsoft.com/office/drawing/2014/main" xmlns="" id="{E1A43674-D5CA-47B8-AED1-6D7B013256F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66867" y="2035969"/>
              <a:ext cx="2513907" cy="35337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7" name="Oval 2">
              <a:extLst>
                <a:ext uri="{FF2B5EF4-FFF2-40B4-BE49-F238E27FC236}">
                  <a16:creationId xmlns:a16="http://schemas.microsoft.com/office/drawing/2014/main" xmlns="" id="{25222BA8-5829-4898-809F-A8CA36B201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67189" y="2775196"/>
              <a:ext cx="1363661" cy="1096948"/>
            </a:xfrm>
            <a:prstGeom prst="flowChartAlternateProcess">
              <a:avLst/>
            </a:prstGeom>
            <a:solidFill>
              <a:srgbClr val="92D050"/>
            </a:solidFill>
            <a:ln w="57150">
              <a:solidFill>
                <a:srgbClr val="7030A0"/>
              </a:solidFill>
              <a:round/>
              <a:headEnd/>
              <a:tailEnd/>
            </a:ln>
            <a:effectLst>
              <a:glow rad="101600">
                <a:schemeClr val="accent2">
                  <a:satMod val="175000"/>
                  <a:alpha val="40000"/>
                </a:schemeClr>
              </a:glow>
            </a:effectLst>
            <a:scene3d>
              <a:camera prst="orthographicFront"/>
              <a:lightRig rig="threePt" dir="t"/>
            </a:scene3d>
            <a:sp3d>
              <a:bevelT prst="convex"/>
            </a:sp3d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5400" i="1" dirty="0">
                  <a:solidFill>
                    <a:srgbClr val="0070C0"/>
                  </a:solidFill>
                  <a:latin typeface="Calibri" pitchFamily="34" charset="0"/>
                </a:rPr>
                <a:t>has</a:t>
              </a:r>
            </a:p>
          </p:txBody>
        </p: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xmlns="" id="{F35FAF78-49B1-4126-B109-03206C039F1E}"/>
              </a:ext>
            </a:extLst>
          </p:cNvPr>
          <p:cNvGrpSpPr>
            <a:grpSpLocks/>
          </p:cNvGrpSpPr>
          <p:nvPr/>
        </p:nvGrpSpPr>
        <p:grpSpPr bwMode="auto">
          <a:xfrm>
            <a:off x="1363663" y="2036763"/>
            <a:ext cx="2514600" cy="3533775"/>
            <a:chOff x="1379992" y="2105257"/>
            <a:chExt cx="2513907" cy="3533775"/>
          </a:xfrm>
        </p:grpSpPr>
        <p:pic>
          <p:nvPicPr>
            <p:cNvPr id="3099" name="Picture 42">
              <a:extLst>
                <a:ext uri="{FF2B5EF4-FFF2-40B4-BE49-F238E27FC236}">
                  <a16:creationId xmlns:a16="http://schemas.microsoft.com/office/drawing/2014/main" xmlns="" id="{4F2709B3-6A5F-4FB7-81A8-1A5AAECC29E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79992" y="2105257"/>
              <a:ext cx="2513907" cy="35337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9" name="Oval 2">
              <a:extLst>
                <a:ext uri="{FF2B5EF4-FFF2-40B4-BE49-F238E27FC236}">
                  <a16:creationId xmlns:a16="http://schemas.microsoft.com/office/drawing/2014/main" xmlns="" id="{6AF078D7-A9F7-4C0A-89DC-7F94563B6D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64531" y="2844484"/>
              <a:ext cx="1344940" cy="855785"/>
            </a:xfrm>
            <a:prstGeom prst="flowChartAlternateProcess">
              <a:avLst/>
            </a:prstGeom>
            <a:solidFill>
              <a:srgbClr val="FFC000"/>
            </a:solidFill>
            <a:ln w="57150">
              <a:solidFill>
                <a:srgbClr val="00B0F0"/>
              </a:solidFill>
              <a:round/>
              <a:headEnd/>
              <a:tailEnd/>
            </a:ln>
            <a:effectLst>
              <a:glow rad="101600">
                <a:schemeClr val="accent2">
                  <a:satMod val="175000"/>
                  <a:alpha val="40000"/>
                </a:schemeClr>
              </a:glow>
            </a:effectLst>
            <a:scene3d>
              <a:camera prst="orthographicFront"/>
              <a:lightRig rig="threePt" dir="t"/>
            </a:scene3d>
            <a:sp3d>
              <a:bevelT prst="convex"/>
            </a:sp3d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5400" i="1" dirty="0">
                  <a:solidFill>
                    <a:srgbClr val="C00000"/>
                  </a:solidFill>
                  <a:latin typeface="Calibri" pitchFamily="34" charset="0"/>
                </a:rPr>
                <a:t>have</a:t>
              </a:r>
            </a:p>
          </p:txBody>
        </p:sp>
      </p:grpSp>
      <p:pic>
        <p:nvPicPr>
          <p:cNvPr id="3074" name="Содержимое 7" descr="Fairy%20with%20Vine.jpg">
            <a:extLst>
              <a:ext uri="{FF2B5EF4-FFF2-40B4-BE49-F238E27FC236}">
                <a16:creationId xmlns:a16="http://schemas.microsoft.com/office/drawing/2014/main" xmlns="" id="{18E96653-8B63-4D59-A742-ABD09B924EEE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689850" y="4660900"/>
            <a:ext cx="1239838" cy="1922463"/>
          </a:xfrm>
        </p:spPr>
      </p:pic>
      <p:sp>
        <p:nvSpPr>
          <p:cNvPr id="11" name="Oval 5">
            <a:extLst>
              <a:ext uri="{FF2B5EF4-FFF2-40B4-BE49-F238E27FC236}">
                <a16:creationId xmlns:a16="http://schemas.microsoft.com/office/drawing/2014/main" xmlns="" id="{0BF75BB0-C487-43D9-8124-04FC20B838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88036" y="836712"/>
            <a:ext cx="1071570" cy="944556"/>
          </a:xfrm>
          <a:prstGeom prst="ellipse">
            <a:avLst/>
          </a:prstGeom>
          <a:solidFill>
            <a:srgbClr val="FFC000"/>
          </a:solidFill>
          <a:ln w="57150">
            <a:solidFill>
              <a:srgbClr val="FF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wrap="none" anchor="ctr"/>
          <a:lstStyle/>
          <a:p>
            <a:pPr algn="ctr">
              <a:defRPr/>
            </a:pPr>
            <a:r>
              <a:rPr lang="en-US" sz="4000" b="1" i="1" dirty="0">
                <a:latin typeface="Calibri" pitchFamily="34" charset="0"/>
              </a:rPr>
              <a:t>it</a:t>
            </a:r>
          </a:p>
        </p:txBody>
      </p:sp>
      <p:sp>
        <p:nvSpPr>
          <p:cNvPr id="12" name="Oval 5">
            <a:extLst>
              <a:ext uri="{FF2B5EF4-FFF2-40B4-BE49-F238E27FC236}">
                <a16:creationId xmlns:a16="http://schemas.microsoft.com/office/drawing/2014/main" xmlns="" id="{BCF92429-35F3-42D4-BD1D-375976C4F6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52251" y="1523841"/>
            <a:ext cx="1071570" cy="944556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 w="57150">
            <a:solidFill>
              <a:srgbClr val="FF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wrap="none" anchor="ctr"/>
          <a:lstStyle/>
          <a:p>
            <a:pPr algn="ctr">
              <a:defRPr/>
            </a:pPr>
            <a:r>
              <a:rPr lang="en-US" sz="4000" b="1" i="1" dirty="0">
                <a:latin typeface="+mn-lt"/>
              </a:rPr>
              <a:t>she</a:t>
            </a:r>
          </a:p>
        </p:txBody>
      </p:sp>
      <p:sp>
        <p:nvSpPr>
          <p:cNvPr id="13" name="Oval 5">
            <a:extLst>
              <a:ext uri="{FF2B5EF4-FFF2-40B4-BE49-F238E27FC236}">
                <a16:creationId xmlns:a16="http://schemas.microsoft.com/office/drawing/2014/main" xmlns="" id="{8E435981-6E5B-4C94-A67D-0C36B3DE75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23821" y="1632979"/>
            <a:ext cx="1071570" cy="944556"/>
          </a:xfrm>
          <a:prstGeom prst="ellipse">
            <a:avLst/>
          </a:prstGeom>
          <a:solidFill>
            <a:srgbClr val="FF9999"/>
          </a:solidFill>
          <a:ln w="57150">
            <a:solidFill>
              <a:srgbClr val="FF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wrap="none" anchor="ctr"/>
          <a:lstStyle/>
          <a:p>
            <a:pPr algn="ctr">
              <a:defRPr/>
            </a:pPr>
            <a:r>
              <a:rPr lang="en-US" sz="4000" b="1" i="1" dirty="0">
                <a:latin typeface="+mn-lt"/>
              </a:rPr>
              <a:t>he</a:t>
            </a:r>
          </a:p>
        </p:txBody>
      </p:sp>
      <p:sp>
        <p:nvSpPr>
          <p:cNvPr id="14" name="Oval 5">
            <a:extLst>
              <a:ext uri="{FF2B5EF4-FFF2-40B4-BE49-F238E27FC236}">
                <a16:creationId xmlns:a16="http://schemas.microsoft.com/office/drawing/2014/main" xmlns="" id="{C7581A25-734C-47F2-8E3A-C4BA5A3125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24926" y="688423"/>
            <a:ext cx="1071570" cy="944556"/>
          </a:xfrm>
          <a:prstGeom prst="ellipse">
            <a:avLst/>
          </a:prstGeom>
          <a:solidFill>
            <a:schemeClr val="accent6">
              <a:lumMod val="75000"/>
            </a:schemeClr>
          </a:solidFill>
          <a:ln w="57150">
            <a:solidFill>
              <a:srgbClr val="FF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wrap="none" anchor="ctr"/>
          <a:lstStyle/>
          <a:p>
            <a:pPr algn="ctr">
              <a:defRPr/>
            </a:pPr>
            <a:r>
              <a:rPr lang="en-US" sz="4000" b="1" i="1" dirty="0">
                <a:latin typeface="+mn-lt"/>
              </a:rPr>
              <a:t>they</a:t>
            </a:r>
          </a:p>
        </p:txBody>
      </p:sp>
      <p:sp>
        <p:nvSpPr>
          <p:cNvPr id="15" name="Oval 5">
            <a:extLst>
              <a:ext uri="{FF2B5EF4-FFF2-40B4-BE49-F238E27FC236}">
                <a16:creationId xmlns:a16="http://schemas.microsoft.com/office/drawing/2014/main" xmlns="" id="{1A9BCB34-DD6A-441A-8F54-04061E1C87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65375" y="731719"/>
            <a:ext cx="1071570" cy="944556"/>
          </a:xfrm>
          <a:prstGeom prst="ellipse">
            <a:avLst/>
          </a:prstGeom>
          <a:solidFill>
            <a:srgbClr val="92D050"/>
          </a:solidFill>
          <a:ln w="57150">
            <a:solidFill>
              <a:srgbClr val="FF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wrap="none" anchor="ctr"/>
          <a:lstStyle/>
          <a:p>
            <a:pPr algn="ctr">
              <a:defRPr/>
            </a:pPr>
            <a:r>
              <a:rPr lang="en-US" sz="4000" b="1" i="1" dirty="0">
                <a:latin typeface="+mn-lt"/>
              </a:rPr>
              <a:t>we</a:t>
            </a:r>
          </a:p>
        </p:txBody>
      </p:sp>
      <p:sp>
        <p:nvSpPr>
          <p:cNvPr id="16" name="Oval 5">
            <a:extLst>
              <a:ext uri="{FF2B5EF4-FFF2-40B4-BE49-F238E27FC236}">
                <a16:creationId xmlns:a16="http://schemas.microsoft.com/office/drawing/2014/main" xmlns="" id="{EDCF3B96-22E8-40D2-98D5-3BDE40055B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57967" y="1523357"/>
            <a:ext cx="1071570" cy="944556"/>
          </a:xfrm>
          <a:prstGeom prst="ellipse">
            <a:avLst/>
          </a:prstGeom>
          <a:solidFill>
            <a:schemeClr val="accent5"/>
          </a:solidFill>
          <a:ln w="57150">
            <a:solidFill>
              <a:srgbClr val="FF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wrap="none" anchor="ctr"/>
          <a:lstStyle/>
          <a:p>
            <a:pPr algn="ctr">
              <a:defRPr/>
            </a:pPr>
            <a:r>
              <a:rPr lang="en-US" sz="4000" i="1" dirty="0">
                <a:latin typeface="Comic Sans MS" pitchFamily="66" charset="0"/>
              </a:rPr>
              <a:t>I</a:t>
            </a:r>
          </a:p>
        </p:txBody>
      </p:sp>
      <p:sp>
        <p:nvSpPr>
          <p:cNvPr id="26" name="Oval 5">
            <a:extLst>
              <a:ext uri="{FF2B5EF4-FFF2-40B4-BE49-F238E27FC236}">
                <a16:creationId xmlns:a16="http://schemas.microsoft.com/office/drawing/2014/main" xmlns="" id="{7DB3833C-6DB7-4B9E-9290-6F545078CA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60914" y="1523357"/>
            <a:ext cx="1071570" cy="944556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57150">
            <a:solidFill>
              <a:srgbClr val="FF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wrap="none" anchor="ctr"/>
          <a:lstStyle/>
          <a:p>
            <a:pPr algn="ctr">
              <a:defRPr/>
            </a:pPr>
            <a:r>
              <a:rPr lang="en-US" sz="4000" b="1" i="1" dirty="0">
                <a:latin typeface="+mn-lt"/>
              </a:rPr>
              <a:t>you</a:t>
            </a:r>
          </a:p>
        </p:txBody>
      </p:sp>
      <p:pic>
        <p:nvPicPr>
          <p:cNvPr id="3081" name="Рисунок 9" descr="Fairy%20with%20Dew.jpg">
            <a:extLst>
              <a:ext uri="{FF2B5EF4-FFF2-40B4-BE49-F238E27FC236}">
                <a16:creationId xmlns:a16="http://schemas.microsoft.com/office/drawing/2014/main" xmlns="" id="{8EA12BEC-DDD2-4025-96EF-DD533FC37B5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813" y="4311650"/>
            <a:ext cx="1428750" cy="218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cover/>
    <p:sndAc>
      <p:stSnd>
        <p:snd r:embed="rId2" name="coin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99" dur="2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2">
            <a:extLst>
              <a:ext uri="{FF2B5EF4-FFF2-40B4-BE49-F238E27FC236}">
                <a16:creationId xmlns:a16="http://schemas.microsoft.com/office/drawing/2014/main" xmlns="" id="{3D6A5BF1-3C06-4115-9E11-0F24564654B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286375" y="571500"/>
            <a:ext cx="3357563" cy="42862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>
                <a:solidFill>
                  <a:srgbClr val="FF0000"/>
                </a:solidFill>
              </a:rPr>
              <a:t> have</a:t>
            </a:r>
            <a:r>
              <a:rPr lang="en-US" dirty="0">
                <a:solidFill>
                  <a:srgbClr val="FF0000"/>
                </a:solidFill>
              </a:rPr>
              <a:t>  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sz="2800" b="1" dirty="0"/>
              <a:t>or 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>
                <a:solidFill>
                  <a:srgbClr val="0070C0"/>
                </a:solidFill>
              </a:rPr>
              <a:t>has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xmlns="" id="{2761BF87-E0E8-4E65-BFE2-E5441B10A0D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42938" y="1071563"/>
            <a:ext cx="6635750" cy="5357812"/>
          </a:xfrm>
        </p:spPr>
        <p:txBody>
          <a:bodyPr/>
          <a:lstStyle/>
          <a:p>
            <a:pPr eaLnBrk="1" hangingPunct="1"/>
            <a:r>
              <a:rPr lang="en-US" altLang="en-US" i="1"/>
              <a:t>I     …   a good book.</a:t>
            </a:r>
          </a:p>
          <a:p>
            <a:pPr eaLnBrk="1" hangingPunct="1"/>
            <a:r>
              <a:rPr lang="en-US" altLang="en-US" i="1"/>
              <a:t>You     …   a brown cat.</a:t>
            </a:r>
          </a:p>
          <a:p>
            <a:pPr eaLnBrk="1" hangingPunct="1"/>
            <a:r>
              <a:rPr lang="en-US" altLang="en-US" i="1"/>
              <a:t>He     …    a big house.</a:t>
            </a:r>
          </a:p>
          <a:p>
            <a:pPr eaLnBrk="1" hangingPunct="1"/>
            <a:r>
              <a:rPr lang="en-US" altLang="en-US" i="1"/>
              <a:t>She     …   a  green car.</a:t>
            </a:r>
          </a:p>
          <a:p>
            <a:pPr eaLnBrk="1" hangingPunct="1"/>
            <a:r>
              <a:rPr lang="en-US" altLang="en-US" i="1"/>
              <a:t>We     …   a pink bag.</a:t>
            </a:r>
          </a:p>
          <a:p>
            <a:pPr eaLnBrk="1" hangingPunct="1"/>
            <a:r>
              <a:rPr lang="en-US" altLang="en-US" i="1"/>
              <a:t>The man ….   three children.</a:t>
            </a:r>
          </a:p>
          <a:p>
            <a:pPr eaLnBrk="1" hangingPunct="1"/>
            <a:r>
              <a:rPr lang="en-US" altLang="en-US" i="1"/>
              <a:t>They     …   yellow bananas.</a:t>
            </a:r>
          </a:p>
          <a:p>
            <a:pPr eaLnBrk="1" hangingPunct="1"/>
            <a:r>
              <a:rPr lang="en-US" altLang="en-US" i="1"/>
              <a:t>My cat   ….    two blue eyes.</a:t>
            </a:r>
          </a:p>
          <a:p>
            <a:pPr eaLnBrk="1" hangingPunct="1"/>
            <a:r>
              <a:rPr lang="en-US" altLang="en-US" i="1"/>
              <a:t>The house   …..     three windows.</a:t>
            </a:r>
            <a:endParaRPr lang="ru-RU" altLang="en-US" i="1"/>
          </a:p>
        </p:txBody>
      </p:sp>
      <p:pic>
        <p:nvPicPr>
          <p:cNvPr id="13" name="Рисунок 12" descr="Fairy on Shelf.jpg">
            <a:extLst>
              <a:ext uri="{FF2B5EF4-FFF2-40B4-BE49-F238E27FC236}">
                <a16:creationId xmlns:a16="http://schemas.microsoft.com/office/drawing/2014/main" xmlns="" id="{21CBEEBD-1438-45C1-A070-33F09C97F29E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572132" y="1071546"/>
            <a:ext cx="3248025" cy="3810000"/>
          </a:xfrm>
          <a:prstGeom prst="flowChartAlternateProcess">
            <a:avLst/>
          </a:prstGeom>
          <a:ln>
            <a:solidFill>
              <a:srgbClr val="C000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</p:pic>
      <p:sp>
        <p:nvSpPr>
          <p:cNvPr id="4101" name="Прямоугольник 13">
            <a:extLst>
              <a:ext uri="{FF2B5EF4-FFF2-40B4-BE49-F238E27FC236}">
                <a16:creationId xmlns:a16="http://schemas.microsoft.com/office/drawing/2014/main" xmlns="" id="{13052BFD-7547-4233-85AE-6EF193B0B7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4313" y="142875"/>
            <a:ext cx="8001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i="1" u="sng">
                <a:latin typeface="Calibri" panose="020F0502020204030204" pitchFamily="34" charset="0"/>
              </a:rPr>
              <a:t>Write sentences in your notebook. Present your work in the class.</a:t>
            </a:r>
            <a:endParaRPr lang="en-US" altLang="en-US" u="sng"/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xmlns="" id="{CD4F8D14-1526-43B4-91AB-620A504A18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58888" y="1196975"/>
            <a:ext cx="1081087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normAutofit fontScale="60000" lnSpcReduction="20000"/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n-US" b="1" dirty="0">
                <a:solidFill>
                  <a:srgbClr val="FF0000"/>
                </a:solidFill>
              </a:rPr>
              <a:t> have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xmlns="" id="{A97E9464-781F-4A41-9EE6-A9564194AC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8175" y="4656138"/>
            <a:ext cx="1079500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normAutofit fontScale="60000" lnSpcReduction="20000"/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n-US" b="1" dirty="0">
                <a:solidFill>
                  <a:srgbClr val="FF0000"/>
                </a:solidFill>
              </a:rPr>
              <a:t> have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xmlns="" id="{86B2E334-95B2-499A-8CBA-003D34FE24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2275" y="1776413"/>
            <a:ext cx="1079500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normAutofit fontScale="60000" lnSpcReduction="20000"/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n-US" b="1" dirty="0">
                <a:solidFill>
                  <a:srgbClr val="FF0000"/>
                </a:solidFill>
              </a:rPr>
              <a:t> have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xmlns="" id="{85716FEC-AF04-47C9-9D6E-8B346F044C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39975" y="4079875"/>
            <a:ext cx="1079500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normAutofit fontScale="60000" lnSpcReduction="20000"/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n-US" b="1" dirty="0">
                <a:solidFill>
                  <a:srgbClr val="FF0000"/>
                </a:solidFill>
              </a:rPr>
              <a:t> has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xmlns="" id="{B86BB38C-F0C6-4A6D-8CCB-89E572D75C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2275" y="3505200"/>
            <a:ext cx="1079500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normAutofit fontScale="60000" lnSpcReduction="20000"/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n-US" b="1" dirty="0">
                <a:solidFill>
                  <a:srgbClr val="FF0000"/>
                </a:solidFill>
              </a:rPr>
              <a:t> have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11" name="Rectangle 2">
            <a:extLst>
              <a:ext uri="{FF2B5EF4-FFF2-40B4-BE49-F238E27FC236}">
                <a16:creationId xmlns:a16="http://schemas.microsoft.com/office/drawing/2014/main" xmlns="" id="{4A637194-526D-4ACB-8D05-7389472339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47813" y="2352675"/>
            <a:ext cx="1079500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normAutofit fontScale="60000" lnSpcReduction="20000"/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n-US" b="1" dirty="0">
                <a:solidFill>
                  <a:srgbClr val="FF0000"/>
                </a:solidFill>
              </a:rPr>
              <a:t> has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12" name="Rectangle 2">
            <a:extLst>
              <a:ext uri="{FF2B5EF4-FFF2-40B4-BE49-F238E27FC236}">
                <a16:creationId xmlns:a16="http://schemas.microsoft.com/office/drawing/2014/main" xmlns="" id="{BCAE2873-F457-4123-BA05-DC71B8FA52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8625" y="2924175"/>
            <a:ext cx="1079500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normAutofit fontScale="60000" lnSpcReduction="20000"/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n-US" b="1" dirty="0">
                <a:solidFill>
                  <a:srgbClr val="FF0000"/>
                </a:solidFill>
              </a:rPr>
              <a:t> has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14" name="Rectangle 2">
            <a:extLst>
              <a:ext uri="{FF2B5EF4-FFF2-40B4-BE49-F238E27FC236}">
                <a16:creationId xmlns:a16="http://schemas.microsoft.com/office/drawing/2014/main" xmlns="" id="{18D5E0FA-809E-42C0-9BEC-B5CE08B54B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95513" y="5232400"/>
            <a:ext cx="936625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normAutofit fontScale="60000" lnSpcReduction="20000"/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n-US" b="1" dirty="0">
                <a:solidFill>
                  <a:srgbClr val="FF0000"/>
                </a:solidFill>
              </a:rPr>
              <a:t> has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15" name="Rectangle 2">
            <a:extLst>
              <a:ext uri="{FF2B5EF4-FFF2-40B4-BE49-F238E27FC236}">
                <a16:creationId xmlns:a16="http://schemas.microsoft.com/office/drawing/2014/main" xmlns="" id="{A0F2FD11-2541-4E12-96BC-9F42DF0469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71775" y="5808663"/>
            <a:ext cx="1079500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normAutofit fontScale="60000" lnSpcReduction="20000"/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n-US" b="1" dirty="0">
                <a:solidFill>
                  <a:srgbClr val="FF0000"/>
                </a:solidFill>
              </a:rPr>
              <a:t> has</a:t>
            </a:r>
            <a:endParaRPr lang="ru-RU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 spd="med">
    <p:cover/>
    <p:sndAc>
      <p:stSnd>
        <p:snd r:embed="rId2" name="coin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4" grpId="0"/>
      <p:bldP spid="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>
            <a:extLst>
              <a:ext uri="{FF2B5EF4-FFF2-40B4-BE49-F238E27FC236}">
                <a16:creationId xmlns:a16="http://schemas.microsoft.com/office/drawing/2014/main" xmlns="" id="{FA8A7D1F-5BFA-44B6-9F48-CDB8B60CC6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0063" y="142875"/>
            <a:ext cx="8143875" cy="368300"/>
          </a:xfrm>
        </p:spPr>
        <p:txBody>
          <a:bodyPr/>
          <a:lstStyle/>
          <a:p>
            <a:pPr algn="l" eaLnBrk="1" hangingPunct="1"/>
            <a:r>
              <a:rPr lang="en-US" altLang="en-US" sz="1600" i="1"/>
              <a:t>Write sentences in your notebook. Present your work in the class</a:t>
            </a:r>
            <a:r>
              <a:rPr lang="en-US" altLang="en-US" sz="1600" b="1" i="1">
                <a:solidFill>
                  <a:srgbClr val="C00000"/>
                </a:solidFill>
              </a:rPr>
              <a:t>:   What do they have? </a:t>
            </a:r>
            <a:endParaRPr lang="ru-RU" altLang="en-US" sz="1600" b="1" i="1">
              <a:solidFill>
                <a:srgbClr val="C00000"/>
              </a:solidFill>
            </a:endParaRPr>
          </a:p>
        </p:txBody>
      </p:sp>
      <p:sp>
        <p:nvSpPr>
          <p:cNvPr id="5123" name="TextBox 11">
            <a:extLst>
              <a:ext uri="{FF2B5EF4-FFF2-40B4-BE49-F238E27FC236}">
                <a16:creationId xmlns:a16="http://schemas.microsoft.com/office/drawing/2014/main" xmlns="" id="{010C627E-1278-4063-BD06-D5C3EBB421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8625" y="3571875"/>
            <a:ext cx="14287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i="1">
                <a:latin typeface="Calibri" panose="020F0502020204030204" pitchFamily="34" charset="0"/>
              </a:rPr>
              <a:t>Jenny</a:t>
            </a:r>
            <a:r>
              <a:rPr lang="en-US" altLang="en-US"/>
              <a:t> … …</a:t>
            </a:r>
            <a:endParaRPr lang="ru-RU" altLang="en-US"/>
          </a:p>
        </p:txBody>
      </p:sp>
      <p:sp>
        <p:nvSpPr>
          <p:cNvPr id="5124" name="TextBox 13">
            <a:extLst>
              <a:ext uri="{FF2B5EF4-FFF2-40B4-BE49-F238E27FC236}">
                <a16:creationId xmlns:a16="http://schemas.microsoft.com/office/drawing/2014/main" xmlns="" id="{9DC07240-AA1A-4EEC-8CD2-759848788B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0063" y="6143625"/>
            <a:ext cx="14287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i="1">
                <a:latin typeface="Calibri" panose="020F0502020204030204" pitchFamily="34" charset="0"/>
              </a:rPr>
              <a:t>She</a:t>
            </a:r>
            <a:r>
              <a:rPr lang="en-US" altLang="en-US"/>
              <a:t> … …</a:t>
            </a:r>
            <a:endParaRPr lang="ru-RU" altLang="en-US"/>
          </a:p>
        </p:txBody>
      </p:sp>
      <p:sp>
        <p:nvSpPr>
          <p:cNvPr id="5125" name="TextBox 14">
            <a:extLst>
              <a:ext uri="{FF2B5EF4-FFF2-40B4-BE49-F238E27FC236}">
                <a16:creationId xmlns:a16="http://schemas.microsoft.com/office/drawing/2014/main" xmlns="" id="{1ABFD700-18C6-45B7-AADB-B4EC1C4C93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0313" y="3571875"/>
            <a:ext cx="14287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i="1">
                <a:latin typeface="Calibri" panose="020F0502020204030204" pitchFamily="34" charset="0"/>
              </a:rPr>
              <a:t>Dana</a:t>
            </a:r>
            <a:r>
              <a:rPr lang="en-US" altLang="en-US"/>
              <a:t> … …</a:t>
            </a:r>
            <a:endParaRPr lang="ru-RU" altLang="en-US"/>
          </a:p>
        </p:txBody>
      </p:sp>
      <p:sp>
        <p:nvSpPr>
          <p:cNvPr id="5126" name="TextBox 15">
            <a:extLst>
              <a:ext uri="{FF2B5EF4-FFF2-40B4-BE49-F238E27FC236}">
                <a16:creationId xmlns:a16="http://schemas.microsoft.com/office/drawing/2014/main" xmlns="" id="{81791AAC-83B9-401D-B07A-A65CA4FBFF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57750" y="3571875"/>
            <a:ext cx="14287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i="1">
                <a:latin typeface="Calibri" panose="020F0502020204030204" pitchFamily="34" charset="0"/>
              </a:rPr>
              <a:t>Berta </a:t>
            </a:r>
            <a:r>
              <a:rPr lang="en-US" altLang="en-US"/>
              <a:t>… …</a:t>
            </a:r>
            <a:endParaRPr lang="ru-RU" altLang="en-US"/>
          </a:p>
        </p:txBody>
      </p:sp>
      <p:sp>
        <p:nvSpPr>
          <p:cNvPr id="5127" name="TextBox 16">
            <a:extLst>
              <a:ext uri="{FF2B5EF4-FFF2-40B4-BE49-F238E27FC236}">
                <a16:creationId xmlns:a16="http://schemas.microsoft.com/office/drawing/2014/main" xmlns="" id="{D37CC91D-0FF9-48E3-A80E-2C9FDCAA66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58063" y="3571875"/>
            <a:ext cx="15716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i="1">
                <a:latin typeface="Calibri" panose="020F0502020204030204" pitchFamily="34" charset="0"/>
              </a:rPr>
              <a:t>The girls</a:t>
            </a:r>
            <a:r>
              <a:rPr lang="en-US" altLang="en-US"/>
              <a:t>… …</a:t>
            </a:r>
            <a:endParaRPr lang="ru-RU" altLang="en-US"/>
          </a:p>
        </p:txBody>
      </p:sp>
      <p:sp>
        <p:nvSpPr>
          <p:cNvPr id="5128" name="TextBox 17">
            <a:extLst>
              <a:ext uri="{FF2B5EF4-FFF2-40B4-BE49-F238E27FC236}">
                <a16:creationId xmlns:a16="http://schemas.microsoft.com/office/drawing/2014/main" xmlns="" id="{CBBB9087-4FFD-4460-AD51-D50EAB43A8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00750" y="6143625"/>
            <a:ext cx="14287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i="1">
                <a:latin typeface="Calibri" panose="020F0502020204030204" pitchFamily="34" charset="0"/>
              </a:rPr>
              <a:t>Tom</a:t>
            </a:r>
            <a:r>
              <a:rPr lang="en-US" altLang="en-US"/>
              <a:t> … …</a:t>
            </a:r>
            <a:endParaRPr lang="ru-RU" altLang="en-US"/>
          </a:p>
        </p:txBody>
      </p:sp>
      <p:sp>
        <p:nvSpPr>
          <p:cNvPr id="5129" name="TextBox 18">
            <a:extLst>
              <a:ext uri="{FF2B5EF4-FFF2-40B4-BE49-F238E27FC236}">
                <a16:creationId xmlns:a16="http://schemas.microsoft.com/office/drawing/2014/main" xmlns="" id="{7FA102A0-820F-40C9-9910-D96C533AB0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8963" y="6129338"/>
            <a:ext cx="14287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i="1">
                <a:latin typeface="Calibri" panose="020F0502020204030204" pitchFamily="34" charset="0"/>
              </a:rPr>
              <a:t>They</a:t>
            </a:r>
            <a:r>
              <a:rPr lang="en-US" altLang="en-US"/>
              <a:t>… …</a:t>
            </a:r>
            <a:endParaRPr lang="ru-RU" altLang="en-US"/>
          </a:p>
        </p:txBody>
      </p:sp>
      <p:pic>
        <p:nvPicPr>
          <p:cNvPr id="5130" name="Рисунок 16" descr="!cid_027301c7e699$c2094280$0100a8c0@neninha.jpg">
            <a:extLst>
              <a:ext uri="{FF2B5EF4-FFF2-40B4-BE49-F238E27FC236}">
                <a16:creationId xmlns:a16="http://schemas.microsoft.com/office/drawing/2014/main" xmlns="" id="{E4964916-0986-44B9-988D-1579761F638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50" y="1000125"/>
            <a:ext cx="1909763" cy="2343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31" name="Рисунок 17" descr="01sd_jazzl_05.jpg">
            <a:extLst>
              <a:ext uri="{FF2B5EF4-FFF2-40B4-BE49-F238E27FC236}">
                <a16:creationId xmlns:a16="http://schemas.microsoft.com/office/drawing/2014/main" xmlns="" id="{27AEA470-03B7-4BDB-8310-B4713F8B76A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8875" y="1000125"/>
            <a:ext cx="1785938" cy="2360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32" name="Рисунок 18" descr="Best Friends02.jpg">
            <a:extLst>
              <a:ext uri="{FF2B5EF4-FFF2-40B4-BE49-F238E27FC236}">
                <a16:creationId xmlns:a16="http://schemas.microsoft.com/office/drawing/2014/main" xmlns="" id="{F2A7AC41-FB31-4577-9B86-5C8C5502EDC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750" y="928688"/>
            <a:ext cx="1657350" cy="2228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33" name="Рисунок 19" descr="25455.jpg">
            <a:extLst>
              <a:ext uri="{FF2B5EF4-FFF2-40B4-BE49-F238E27FC236}">
                <a16:creationId xmlns:a16="http://schemas.microsoft.com/office/drawing/2014/main" xmlns="" id="{4AEF7339-8944-4B69-9B9C-9477CDCA724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6313" y="928688"/>
            <a:ext cx="1785937" cy="2405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34" name="Рисунок 20" descr="Image15O.jpg">
            <a:extLst>
              <a:ext uri="{FF2B5EF4-FFF2-40B4-BE49-F238E27FC236}">
                <a16:creationId xmlns:a16="http://schemas.microsoft.com/office/drawing/2014/main" xmlns="" id="{371534BE-B871-4185-9792-59C2709F167C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188" y="4000500"/>
            <a:ext cx="1687512" cy="1931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35" name="Рисунок 21" descr="sports-skateboard.jpg">
            <a:extLst>
              <a:ext uri="{FF2B5EF4-FFF2-40B4-BE49-F238E27FC236}">
                <a16:creationId xmlns:a16="http://schemas.microsoft.com/office/drawing/2014/main" xmlns="" id="{6C3A1429-02EA-4836-94FE-570B4EEC5B55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7938" y="4071938"/>
            <a:ext cx="2000250" cy="2090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36" name="Рисунок 22" descr="17p.jpg">
            <a:extLst>
              <a:ext uri="{FF2B5EF4-FFF2-40B4-BE49-F238E27FC236}">
                <a16:creationId xmlns:a16="http://schemas.microsoft.com/office/drawing/2014/main" xmlns="" id="{DF9F8C88-5991-4032-BB94-49D80DC6C9DE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4688" y="4143375"/>
            <a:ext cx="2079625" cy="1865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" name="Заголовок 1">
            <a:extLst>
              <a:ext uri="{FF2B5EF4-FFF2-40B4-BE49-F238E27FC236}">
                <a16:creationId xmlns:a16="http://schemas.microsoft.com/office/drawing/2014/main" xmlns="" id="{AB08536C-EE11-4BA1-BBAC-7AB97D502520}"/>
              </a:ext>
            </a:extLst>
          </p:cNvPr>
          <p:cNvSpPr txBox="1">
            <a:spLocks/>
          </p:cNvSpPr>
          <p:nvPr/>
        </p:nvSpPr>
        <p:spPr bwMode="auto">
          <a:xfrm>
            <a:off x="785813" y="500063"/>
            <a:ext cx="5000625" cy="439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>
              <a:defRPr/>
            </a:pPr>
            <a:r>
              <a:rPr lang="en-US" sz="1600" b="1" i="1" kern="0" dirty="0">
                <a:solidFill>
                  <a:srgbClr val="0070C0"/>
                </a:solidFill>
                <a:latin typeface="Calibri" pitchFamily="34" charset="0"/>
                <a:ea typeface="+mj-ea"/>
                <a:cs typeface="+mj-cs"/>
              </a:rPr>
              <a:t>cat, umbrella, cake, baby, bike, skateboard, presents</a:t>
            </a:r>
            <a:endParaRPr lang="ru-RU" sz="1600" b="1" i="1" kern="0" dirty="0">
              <a:solidFill>
                <a:srgbClr val="0070C0"/>
              </a:solidFill>
              <a:latin typeface="Calibri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ransition spd="med">
    <p:cover/>
    <p:sndAc>
      <p:stSnd>
        <p:snd r:embed="rId2" name="coin.wav"/>
      </p:stSnd>
    </p:sndAc>
  </p:transition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223</TotalTime>
  <Words>174</Words>
  <Application>Microsoft Office PowerPoint</Application>
  <PresentationFormat>‫הצגה על המסך (4:3)</PresentationFormat>
  <Paragraphs>48</Paragraphs>
  <Slides>4</Slides>
  <Notes>1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3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4</vt:i4>
      </vt:variant>
    </vt:vector>
  </HeadingPairs>
  <TitlesOfParts>
    <vt:vector size="8" baseType="lpstr">
      <vt:lpstr>Arial</vt:lpstr>
      <vt:lpstr>Calibri</vt:lpstr>
      <vt:lpstr>Comic Sans MS</vt:lpstr>
      <vt:lpstr>Тема Office</vt:lpstr>
      <vt:lpstr>have-has</vt:lpstr>
      <vt:lpstr>מצגת של PowerPoint</vt:lpstr>
      <vt:lpstr> have   or   has</vt:lpstr>
      <vt:lpstr>Write sentences in your notebook. Present your work in the class:   What do they have? </vt:lpstr>
    </vt:vector>
  </TitlesOfParts>
  <Company>Home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Романов Александр</dc:creator>
  <cp:lastModifiedBy>מנהל המחשב</cp:lastModifiedBy>
  <cp:revision>26</cp:revision>
  <dcterms:created xsi:type="dcterms:W3CDTF">2007-09-12T10:25:43Z</dcterms:created>
  <dcterms:modified xsi:type="dcterms:W3CDTF">2020-07-29T02:05:37Z</dcterms:modified>
</cp:coreProperties>
</file>