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1" r:id="rId5"/>
    <p:sldId id="258" r:id="rId6"/>
    <p:sldId id="262" r:id="rId7"/>
    <p:sldId id="263" r:id="rId8"/>
    <p:sldId id="259" r:id="rId9"/>
    <p:sldId id="264" r:id="rId10"/>
    <p:sldId id="267" r:id="rId11"/>
    <p:sldId id="266" r:id="rId12"/>
    <p:sldId id="265" r:id="rId13"/>
    <p:sldId id="268" r:id="rId14"/>
    <p:sldId id="272" r:id="rId15"/>
    <p:sldId id="273" r:id="rId16"/>
    <p:sldId id="269" r:id="rId17"/>
    <p:sldId id="270" r:id="rId18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860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236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379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331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214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38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214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889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021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962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923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94EE-3D68-4146-95C8-F37E8D7F66E6}" type="datetimeFigureOut">
              <a:rPr lang="he-IL" smtClean="0"/>
              <a:t>ל'/תשרי/תשפ"ד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BA2F-229B-4D2D-8DAA-CD736031122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2" y="-2060727"/>
            <a:ext cx="7197635" cy="113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60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21" y="-2586448"/>
            <a:ext cx="6571434" cy="116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1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53" y="-373575"/>
            <a:ext cx="6272078" cy="72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0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28" y="-3401785"/>
            <a:ext cx="7353980" cy="130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1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-166277"/>
            <a:ext cx="6050036" cy="70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87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57" y="212689"/>
            <a:ext cx="2300968" cy="3067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541" y="186282"/>
            <a:ext cx="3247344" cy="3094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555" y="186282"/>
            <a:ext cx="2391822" cy="4291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7522"/>
            <a:ext cx="3790841" cy="285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5391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67422" cy="6875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422" y="-37012"/>
            <a:ext cx="3878445" cy="6895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866" y="0"/>
            <a:ext cx="4446134" cy="68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93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27" y="-1058093"/>
            <a:ext cx="5384756" cy="95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01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608" y="-1972492"/>
            <a:ext cx="5197996" cy="92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46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482" y="-2209073"/>
            <a:ext cx="5583826" cy="99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70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66" y="-3749042"/>
            <a:ext cx="6898413" cy="122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8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584" y="131262"/>
            <a:ext cx="5397845" cy="6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2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66" y="-2860767"/>
            <a:ext cx="7262132" cy="129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03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17" y="-3545599"/>
            <a:ext cx="7856765" cy="139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91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68" y="-2581120"/>
            <a:ext cx="6759483" cy="120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2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979" y="-2181499"/>
            <a:ext cx="5957887" cy="105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07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66" y="-3239588"/>
            <a:ext cx="7478894" cy="132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9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حصة جغرافيا  تاريخ :16.10.2023 الموضوع : حدود دولة اسرائيل</dc:title>
  <dc:creator>Narges</dc:creator>
  <cp:lastModifiedBy>Narges</cp:lastModifiedBy>
  <cp:revision>6</cp:revision>
  <dcterms:created xsi:type="dcterms:W3CDTF">2023-10-14T21:30:40Z</dcterms:created>
  <dcterms:modified xsi:type="dcterms:W3CDTF">2023-10-15T20:31:35Z</dcterms:modified>
</cp:coreProperties>
</file>