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60" r:id="rId1"/>
  </p:sldMasterIdLst>
  <p:sldIdLst>
    <p:sldId id="258" r:id="rId2"/>
    <p:sldId id="259" r:id="rId3"/>
    <p:sldId id="266" r:id="rId4"/>
    <p:sldId id="267" r:id="rId5"/>
    <p:sldId id="260" r:id="rId6"/>
    <p:sldId id="261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5569A-28D9-4A48-8C69-DF09061AAE0B}" type="datetimeFigureOut">
              <a:rPr lang="he-IL" smtClean="0"/>
              <a:t>י'/חשון/תשפ"ד</a:t>
            </a:fld>
            <a:endParaRPr lang="he-IL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BE27B-BE58-4238-9063-F0D9C7BD147E}" type="slidenum">
              <a:rPr lang="he-IL" smtClean="0"/>
              <a:t>‹#›</a:t>
            </a:fld>
            <a:endParaRPr lang="he-IL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5569A-28D9-4A48-8C69-DF09061AAE0B}" type="datetimeFigureOut">
              <a:rPr lang="he-IL" smtClean="0"/>
              <a:t>י'/חשון/תשפ"ד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BE27B-BE58-4238-9063-F0D9C7BD147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5569A-28D9-4A48-8C69-DF09061AAE0B}" type="datetimeFigureOut">
              <a:rPr lang="he-IL" smtClean="0"/>
              <a:t>י'/חשון/תשפ"ד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BE27B-BE58-4238-9063-F0D9C7BD147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כותרת וטבל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של טבלה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ar-SA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31725-D72D-4395-A65D-9BE035F6AE6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52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5569A-28D9-4A48-8C69-DF09061AAE0B}" type="datetimeFigureOut">
              <a:rPr lang="he-IL" smtClean="0"/>
              <a:t>י'/חשון/תשפ"ד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BE27B-BE58-4238-9063-F0D9C7BD147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5569A-28D9-4A48-8C69-DF09061AAE0B}" type="datetimeFigureOut">
              <a:rPr lang="he-IL" smtClean="0"/>
              <a:t>י'/חשון/תשפ"ד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BE27B-BE58-4238-9063-F0D9C7BD147E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5569A-28D9-4A48-8C69-DF09061AAE0B}" type="datetimeFigureOut">
              <a:rPr lang="he-IL" smtClean="0"/>
              <a:t>י'/חשון/תשפ"ד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BE27B-BE58-4238-9063-F0D9C7BD147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5569A-28D9-4A48-8C69-DF09061AAE0B}" type="datetimeFigureOut">
              <a:rPr lang="he-IL" smtClean="0"/>
              <a:t>י'/חשון/תשפ"ד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BE27B-BE58-4238-9063-F0D9C7BD147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5569A-28D9-4A48-8C69-DF09061AAE0B}" type="datetimeFigureOut">
              <a:rPr lang="he-IL" smtClean="0"/>
              <a:t>י'/חשון/תשפ"ד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BE27B-BE58-4238-9063-F0D9C7BD147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5569A-28D9-4A48-8C69-DF09061AAE0B}" type="datetimeFigureOut">
              <a:rPr lang="he-IL" smtClean="0"/>
              <a:t>י'/חשון/תשפ"ד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BE27B-BE58-4238-9063-F0D9C7BD147E}" type="slidenum">
              <a:rPr lang="he-IL" smtClean="0"/>
              <a:t>‹#›</a:t>
            </a:fld>
            <a:endParaRPr lang="he-IL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5569A-28D9-4A48-8C69-DF09061AAE0B}" type="datetimeFigureOut">
              <a:rPr lang="he-IL" smtClean="0"/>
              <a:t>י'/חשון/תשפ"ד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BE27B-BE58-4238-9063-F0D9C7BD147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5569A-28D9-4A48-8C69-DF09061AAE0B}" type="datetimeFigureOut">
              <a:rPr lang="he-IL" smtClean="0"/>
              <a:t>י'/חשון/תשפ"ד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BE27B-BE58-4238-9063-F0D9C7BD147E}" type="slidenum">
              <a:rPr lang="he-IL" smtClean="0"/>
              <a:t>‹#›</a:t>
            </a:fld>
            <a:endParaRPr lang="he-IL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E75569A-28D9-4A48-8C69-DF09061AAE0B}" type="datetimeFigureOut">
              <a:rPr lang="he-IL" smtClean="0"/>
              <a:t>י'/חשון/תשפ"ד</a:t>
            </a:fld>
            <a:endParaRPr lang="he-IL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e-IL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9BE27B-BE58-4238-9063-F0D9C7BD147E}" type="slidenum">
              <a:rPr lang="he-IL" smtClean="0"/>
              <a:t>‹#›</a:t>
            </a:fld>
            <a:endParaRPr lang="he-IL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WordArt 5"/>
          <p:cNvSpPr>
            <a:spLocks noChangeArrowheads="1" noChangeShapeType="1" noTextEdit="1"/>
          </p:cNvSpPr>
          <p:nvPr/>
        </p:nvSpPr>
        <p:spPr bwMode="auto">
          <a:xfrm>
            <a:off x="1835696" y="2060848"/>
            <a:ext cx="5861050" cy="1006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b="1" kern="10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Arial"/>
              </a:rPr>
              <a:t>الموضوع: الجمع </a:t>
            </a:r>
            <a:endParaRPr lang="he-IL" sz="3600" b="1" kern="10" cap="all" dirty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81616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60350"/>
            <a:ext cx="7772400" cy="72072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ar-SA" sz="4000" b="1" u="sng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الجمع بدون حمل</a:t>
            </a:r>
            <a:endParaRPr lang="en-US" sz="4000" b="1" u="sng" dirty="0" smtClean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95288" y="1557338"/>
            <a:ext cx="8353425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ar-SA" sz="2800" b="1" u="sng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ملاحظة:</a:t>
            </a:r>
            <a:r>
              <a:rPr lang="ar-SA" sz="2800" b="1" dirty="0"/>
              <a:t> في عملية الجمع العمودي يجب الحفاظ على ترتيب المنازل                         </a:t>
            </a:r>
          </a:p>
          <a:p>
            <a:pPr>
              <a:spcBef>
                <a:spcPct val="50000"/>
              </a:spcBef>
              <a:defRPr/>
            </a:pPr>
            <a:r>
              <a:rPr lang="ar-SA" sz="2800" b="1" dirty="0"/>
              <a:t>           بمعنى أن منزلة الاحاد يجب أن تكون تحت منزلة الاحاد وهكذا    </a:t>
            </a:r>
          </a:p>
          <a:p>
            <a:pPr>
              <a:spcBef>
                <a:spcPct val="50000"/>
              </a:spcBef>
              <a:defRPr/>
            </a:pPr>
            <a:r>
              <a:rPr lang="ar-SA" sz="2800" b="1" dirty="0"/>
              <a:t>           </a:t>
            </a:r>
            <a:r>
              <a:rPr lang="ar-SA" sz="2800" b="1" dirty="0" err="1"/>
              <a:t>ألامر</a:t>
            </a:r>
            <a:r>
              <a:rPr lang="ar-SA" sz="2800" b="1" dirty="0"/>
              <a:t> مع باقي المنازل إذا وجدت.</a:t>
            </a:r>
            <a:endParaRPr lang="en-US" sz="2800" b="1" dirty="0"/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7667625" y="3429000"/>
            <a:ext cx="781050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مثال:</a:t>
            </a:r>
            <a:endParaRPr lang="he-IL" sz="3600" kern="1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"/>
              <a:cs typeface="Arial"/>
            </a:endParaRP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395288" y="4221163"/>
            <a:ext cx="2374900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__ = 57 + 21</a:t>
            </a:r>
            <a:endParaRPr lang="he-IL" sz="3600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"/>
              <a:cs typeface="Arial"/>
            </a:endParaRPr>
          </a:p>
        </p:txBody>
      </p:sp>
      <p:graphicFrame>
        <p:nvGraphicFramePr>
          <p:cNvPr id="2329" name="Group 2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13475"/>
              </p:ext>
            </p:extLst>
          </p:nvPr>
        </p:nvGraphicFramePr>
        <p:xfrm>
          <a:off x="3635375" y="3644900"/>
          <a:ext cx="3095625" cy="2160589"/>
        </p:xfrm>
        <a:graphic>
          <a:graphicData uri="http://schemas.openxmlformats.org/drawingml/2006/table">
            <a:tbl>
              <a:tblPr rtl="1"/>
              <a:tblGrid>
                <a:gridCol w="309562"/>
                <a:gridCol w="309563"/>
                <a:gridCol w="309562"/>
                <a:gridCol w="309563"/>
                <a:gridCol w="309562"/>
                <a:gridCol w="309563"/>
                <a:gridCol w="309562"/>
                <a:gridCol w="309563"/>
                <a:gridCol w="309562"/>
                <a:gridCol w="309563"/>
              </a:tblGrid>
              <a:tr h="40798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30" name="Freeform 282"/>
          <p:cNvSpPr>
            <a:spLocks/>
          </p:cNvSpPr>
          <p:nvPr/>
        </p:nvSpPr>
        <p:spPr bwMode="auto">
          <a:xfrm>
            <a:off x="5153025" y="3959225"/>
            <a:ext cx="1276350" cy="1397000"/>
          </a:xfrm>
          <a:custGeom>
            <a:avLst/>
            <a:gdLst>
              <a:gd name="T0" fmla="*/ 2147483647 w 804"/>
              <a:gd name="T1" fmla="*/ 2147483647 h 880"/>
              <a:gd name="T2" fmla="*/ 2147483647 w 804"/>
              <a:gd name="T3" fmla="*/ 2147483647 h 880"/>
              <a:gd name="T4" fmla="*/ 2147483647 w 804"/>
              <a:gd name="T5" fmla="*/ 2147483647 h 880"/>
              <a:gd name="T6" fmla="*/ 2147483647 w 804"/>
              <a:gd name="T7" fmla="*/ 2147483647 h 880"/>
              <a:gd name="T8" fmla="*/ 2147483647 w 804"/>
              <a:gd name="T9" fmla="*/ 2147483647 h 880"/>
              <a:gd name="T10" fmla="*/ 2147483647 w 804"/>
              <a:gd name="T11" fmla="*/ 2147483647 h 880"/>
              <a:gd name="T12" fmla="*/ 2147483647 w 804"/>
              <a:gd name="T13" fmla="*/ 2147483647 h 880"/>
              <a:gd name="T14" fmla="*/ 0 w 804"/>
              <a:gd name="T15" fmla="*/ 2147483647 h 880"/>
              <a:gd name="T16" fmla="*/ 2147483647 w 804"/>
              <a:gd name="T17" fmla="*/ 2147483647 h 880"/>
              <a:gd name="T18" fmla="*/ 2147483647 w 804"/>
              <a:gd name="T19" fmla="*/ 2147483647 h 880"/>
              <a:gd name="T20" fmla="*/ 2147483647 w 804"/>
              <a:gd name="T21" fmla="*/ 2147483647 h 880"/>
              <a:gd name="T22" fmla="*/ 2147483647 w 804"/>
              <a:gd name="T23" fmla="*/ 2147483647 h 880"/>
              <a:gd name="T24" fmla="*/ 2147483647 w 804"/>
              <a:gd name="T25" fmla="*/ 2147483647 h 880"/>
              <a:gd name="T26" fmla="*/ 2147483647 w 804"/>
              <a:gd name="T27" fmla="*/ 2147483647 h 880"/>
              <a:gd name="T28" fmla="*/ 2147483647 w 804"/>
              <a:gd name="T29" fmla="*/ 2147483647 h 880"/>
              <a:gd name="T30" fmla="*/ 2147483647 w 804"/>
              <a:gd name="T31" fmla="*/ 2147483647 h 880"/>
              <a:gd name="T32" fmla="*/ 2147483647 w 804"/>
              <a:gd name="T33" fmla="*/ 2147483647 h 880"/>
              <a:gd name="T34" fmla="*/ 2147483647 w 804"/>
              <a:gd name="T35" fmla="*/ 2147483647 h 880"/>
              <a:gd name="T36" fmla="*/ 2147483647 w 804"/>
              <a:gd name="T37" fmla="*/ 2147483647 h 88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804"/>
              <a:gd name="T58" fmla="*/ 0 h 880"/>
              <a:gd name="T59" fmla="*/ 804 w 804"/>
              <a:gd name="T60" fmla="*/ 880 h 88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804" h="880">
                <a:moveTo>
                  <a:pt x="119" y="660"/>
                </a:moveTo>
                <a:cubicBezTo>
                  <a:pt x="185" y="638"/>
                  <a:pt x="155" y="646"/>
                  <a:pt x="210" y="633"/>
                </a:cubicBezTo>
                <a:cubicBezTo>
                  <a:pt x="257" y="602"/>
                  <a:pt x="256" y="550"/>
                  <a:pt x="265" y="496"/>
                </a:cubicBezTo>
                <a:cubicBezTo>
                  <a:pt x="262" y="444"/>
                  <a:pt x="267" y="391"/>
                  <a:pt x="256" y="340"/>
                </a:cubicBezTo>
                <a:cubicBezTo>
                  <a:pt x="251" y="318"/>
                  <a:pt x="231" y="303"/>
                  <a:pt x="219" y="285"/>
                </a:cubicBezTo>
                <a:cubicBezTo>
                  <a:pt x="213" y="276"/>
                  <a:pt x="201" y="258"/>
                  <a:pt x="201" y="258"/>
                </a:cubicBezTo>
                <a:cubicBezTo>
                  <a:pt x="193" y="155"/>
                  <a:pt x="198" y="73"/>
                  <a:pt x="91" y="39"/>
                </a:cubicBezTo>
                <a:cubicBezTo>
                  <a:pt x="50" y="10"/>
                  <a:pt x="18" y="0"/>
                  <a:pt x="0" y="57"/>
                </a:cubicBezTo>
                <a:cubicBezTo>
                  <a:pt x="7" y="118"/>
                  <a:pt x="8" y="182"/>
                  <a:pt x="27" y="240"/>
                </a:cubicBezTo>
                <a:cubicBezTo>
                  <a:pt x="36" y="374"/>
                  <a:pt x="32" y="508"/>
                  <a:pt x="45" y="642"/>
                </a:cubicBezTo>
                <a:cubicBezTo>
                  <a:pt x="48" y="672"/>
                  <a:pt x="116" y="668"/>
                  <a:pt x="137" y="679"/>
                </a:cubicBezTo>
                <a:cubicBezTo>
                  <a:pt x="156" y="690"/>
                  <a:pt x="171" y="708"/>
                  <a:pt x="192" y="715"/>
                </a:cubicBezTo>
                <a:cubicBezTo>
                  <a:pt x="210" y="721"/>
                  <a:pt x="247" y="733"/>
                  <a:pt x="247" y="733"/>
                </a:cubicBezTo>
                <a:cubicBezTo>
                  <a:pt x="279" y="766"/>
                  <a:pt x="251" y="745"/>
                  <a:pt x="311" y="761"/>
                </a:cubicBezTo>
                <a:cubicBezTo>
                  <a:pt x="329" y="766"/>
                  <a:pt x="365" y="779"/>
                  <a:pt x="365" y="779"/>
                </a:cubicBezTo>
                <a:cubicBezTo>
                  <a:pt x="389" y="802"/>
                  <a:pt x="416" y="807"/>
                  <a:pt x="448" y="816"/>
                </a:cubicBezTo>
                <a:cubicBezTo>
                  <a:pt x="513" y="833"/>
                  <a:pt x="582" y="851"/>
                  <a:pt x="649" y="861"/>
                </a:cubicBezTo>
                <a:cubicBezTo>
                  <a:pt x="679" y="865"/>
                  <a:pt x="710" y="867"/>
                  <a:pt x="740" y="871"/>
                </a:cubicBezTo>
                <a:cubicBezTo>
                  <a:pt x="761" y="874"/>
                  <a:pt x="804" y="880"/>
                  <a:pt x="804" y="880"/>
                </a:cubicBezTo>
              </a:path>
            </a:pathLst>
          </a:custGeom>
          <a:noFill/>
          <a:ln w="28575">
            <a:solidFill>
              <a:srgbClr val="FBB8A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332" name="Freeform 284"/>
          <p:cNvSpPr>
            <a:spLocks/>
          </p:cNvSpPr>
          <p:nvPr/>
        </p:nvSpPr>
        <p:spPr bwMode="auto">
          <a:xfrm>
            <a:off x="4557713" y="4092575"/>
            <a:ext cx="604837" cy="1335088"/>
          </a:xfrm>
          <a:custGeom>
            <a:avLst/>
            <a:gdLst>
              <a:gd name="T0" fmla="*/ 2147483647 w 381"/>
              <a:gd name="T1" fmla="*/ 2147483647 h 841"/>
              <a:gd name="T2" fmla="*/ 2147483647 w 381"/>
              <a:gd name="T3" fmla="*/ 2147483647 h 841"/>
              <a:gd name="T4" fmla="*/ 2147483647 w 381"/>
              <a:gd name="T5" fmla="*/ 2147483647 h 841"/>
              <a:gd name="T6" fmla="*/ 2147483647 w 381"/>
              <a:gd name="T7" fmla="*/ 2147483647 h 841"/>
              <a:gd name="T8" fmla="*/ 2147483647 w 381"/>
              <a:gd name="T9" fmla="*/ 2147483647 h 841"/>
              <a:gd name="T10" fmla="*/ 2147483647 w 381"/>
              <a:gd name="T11" fmla="*/ 2147483647 h 841"/>
              <a:gd name="T12" fmla="*/ 2147483647 w 381"/>
              <a:gd name="T13" fmla="*/ 2147483647 h 841"/>
              <a:gd name="T14" fmla="*/ 2147483647 w 381"/>
              <a:gd name="T15" fmla="*/ 0 h 841"/>
              <a:gd name="T16" fmla="*/ 2147483647 w 381"/>
              <a:gd name="T17" fmla="*/ 2147483647 h 841"/>
              <a:gd name="T18" fmla="*/ 2147483647 w 381"/>
              <a:gd name="T19" fmla="*/ 2147483647 h 841"/>
              <a:gd name="T20" fmla="*/ 2147483647 w 381"/>
              <a:gd name="T21" fmla="*/ 2147483647 h 841"/>
              <a:gd name="T22" fmla="*/ 2147483647 w 381"/>
              <a:gd name="T23" fmla="*/ 2147483647 h 841"/>
              <a:gd name="T24" fmla="*/ 2147483647 w 381"/>
              <a:gd name="T25" fmla="*/ 2147483647 h 841"/>
              <a:gd name="T26" fmla="*/ 2147483647 w 381"/>
              <a:gd name="T27" fmla="*/ 2147483647 h 841"/>
              <a:gd name="T28" fmla="*/ 2147483647 w 381"/>
              <a:gd name="T29" fmla="*/ 2147483647 h 841"/>
              <a:gd name="T30" fmla="*/ 0 w 381"/>
              <a:gd name="T31" fmla="*/ 2147483647 h 84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81"/>
              <a:gd name="T49" fmla="*/ 0 h 841"/>
              <a:gd name="T50" fmla="*/ 381 w 381"/>
              <a:gd name="T51" fmla="*/ 841 h 84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81" h="841">
                <a:moveTo>
                  <a:pt x="192" y="567"/>
                </a:moveTo>
                <a:cubicBezTo>
                  <a:pt x="238" y="562"/>
                  <a:pt x="288" y="570"/>
                  <a:pt x="329" y="549"/>
                </a:cubicBezTo>
                <a:cubicBezTo>
                  <a:pt x="347" y="540"/>
                  <a:pt x="352" y="517"/>
                  <a:pt x="366" y="503"/>
                </a:cubicBezTo>
                <a:cubicBezTo>
                  <a:pt x="381" y="459"/>
                  <a:pt x="371" y="418"/>
                  <a:pt x="356" y="375"/>
                </a:cubicBezTo>
                <a:cubicBezTo>
                  <a:pt x="353" y="338"/>
                  <a:pt x="347" y="302"/>
                  <a:pt x="347" y="265"/>
                </a:cubicBezTo>
                <a:cubicBezTo>
                  <a:pt x="347" y="102"/>
                  <a:pt x="367" y="186"/>
                  <a:pt x="347" y="83"/>
                </a:cubicBezTo>
                <a:cubicBezTo>
                  <a:pt x="344" y="66"/>
                  <a:pt x="338" y="30"/>
                  <a:pt x="320" y="19"/>
                </a:cubicBezTo>
                <a:cubicBezTo>
                  <a:pt x="304" y="9"/>
                  <a:pt x="265" y="0"/>
                  <a:pt x="265" y="0"/>
                </a:cubicBezTo>
                <a:cubicBezTo>
                  <a:pt x="251" y="14"/>
                  <a:pt x="229" y="20"/>
                  <a:pt x="219" y="37"/>
                </a:cubicBezTo>
                <a:cubicBezTo>
                  <a:pt x="210" y="51"/>
                  <a:pt x="197" y="107"/>
                  <a:pt x="192" y="128"/>
                </a:cubicBezTo>
                <a:cubicBezTo>
                  <a:pt x="186" y="265"/>
                  <a:pt x="174" y="382"/>
                  <a:pt x="210" y="512"/>
                </a:cubicBezTo>
                <a:cubicBezTo>
                  <a:pt x="222" y="553"/>
                  <a:pt x="214" y="571"/>
                  <a:pt x="256" y="585"/>
                </a:cubicBezTo>
                <a:cubicBezTo>
                  <a:pt x="214" y="600"/>
                  <a:pt x="171" y="608"/>
                  <a:pt x="128" y="622"/>
                </a:cubicBezTo>
                <a:cubicBezTo>
                  <a:pt x="110" y="628"/>
                  <a:pt x="73" y="640"/>
                  <a:pt x="73" y="640"/>
                </a:cubicBezTo>
                <a:cubicBezTo>
                  <a:pt x="61" y="653"/>
                  <a:pt x="44" y="661"/>
                  <a:pt x="36" y="677"/>
                </a:cubicBezTo>
                <a:cubicBezTo>
                  <a:pt x="10" y="729"/>
                  <a:pt x="0" y="784"/>
                  <a:pt x="0" y="841"/>
                </a:cubicBezTo>
              </a:path>
            </a:pathLst>
          </a:cu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334" name="WordArt 286"/>
          <p:cNvSpPr>
            <a:spLocks noChangeArrowheads="1" noChangeShapeType="1" noTextEdit="1"/>
          </p:cNvSpPr>
          <p:nvPr/>
        </p:nvSpPr>
        <p:spPr bwMode="auto">
          <a:xfrm>
            <a:off x="6588125" y="5157788"/>
            <a:ext cx="781050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أحاد</a:t>
            </a:r>
            <a:endParaRPr lang="he-IL" sz="3600" kern="1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"/>
              <a:cs typeface="Arial"/>
            </a:endParaRPr>
          </a:p>
        </p:txBody>
      </p:sp>
      <p:sp>
        <p:nvSpPr>
          <p:cNvPr id="2335" name="WordArt 287"/>
          <p:cNvSpPr>
            <a:spLocks noChangeArrowheads="1" noChangeShapeType="1" noTextEdit="1"/>
          </p:cNvSpPr>
          <p:nvPr/>
        </p:nvSpPr>
        <p:spPr bwMode="auto">
          <a:xfrm>
            <a:off x="3995738" y="5445125"/>
            <a:ext cx="781050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عشرات</a:t>
            </a:r>
            <a:endParaRPr lang="he-IL" sz="3600" kern="1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426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400" decel="100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400" decel="100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00" decel="100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decel="100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500"/>
                                        <p:tgtEl>
                                          <p:spTgt spid="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3" dur="500"/>
                                        <p:tgtEl>
                                          <p:spTgt spid="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2" grpId="0"/>
      <p:bldP spid="2053" grpId="0" animBg="1"/>
      <p:bldP spid="2054" grpId="0" animBg="1"/>
      <p:bldP spid="2330" grpId="0" animBg="1"/>
      <p:bldP spid="2332" grpId="0" animBg="1"/>
      <p:bldP spid="2334" grpId="0" animBg="1"/>
      <p:bldP spid="23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hangingPunct="1">
              <a:buFontTx/>
              <a:buChar char="-"/>
              <a:defRPr/>
            </a:pPr>
            <a:r>
              <a:rPr lang="ar-SA" sz="3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للتعبير عن تمرين جمع والحصول على حاصل الجمع يمكن       </a:t>
            </a:r>
            <a:br>
              <a:rPr lang="ar-SA" sz="32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ar-SA" sz="3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الاستعانة بأدوات المبنى العشري أو المعداد، مثال:</a:t>
            </a:r>
            <a:r>
              <a:rPr lang="ar-SA" sz="4000" smtClean="0"/>
              <a:t> </a:t>
            </a:r>
            <a:endParaRPr lang="en-US" sz="4000" smtClean="0"/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7885113" y="1700213"/>
            <a:ext cx="781050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تمرين:</a:t>
            </a:r>
            <a:endParaRPr lang="he-IL" sz="3600" kern="1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6156325" y="2492375"/>
            <a:ext cx="200501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b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DDEBCF"/>
                    </a:gs>
                    <a:gs pos="25000">
                      <a:srgbClr val="9CB86E"/>
                    </a:gs>
                    <a:gs pos="50000">
                      <a:srgbClr val="156B13"/>
                    </a:gs>
                    <a:gs pos="75000">
                      <a:srgbClr val="9CB86E"/>
                    </a:gs>
                    <a:gs pos="100000">
                      <a:srgbClr val="DDEBCF"/>
                    </a:gs>
                  </a:gsLst>
                  <a:lin ang="18900000" scaled="1"/>
                </a:gradFill>
                <a:latin typeface="Arial"/>
                <a:cs typeface="Arial"/>
              </a:rPr>
              <a:t>1) أدوات المبنى العشري:</a:t>
            </a:r>
            <a:endParaRPr lang="he-IL" sz="3600" b="1" kern="1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DDEBCF"/>
                  </a:gs>
                  <a:gs pos="25000">
                    <a:srgbClr val="9CB86E"/>
                  </a:gs>
                  <a:gs pos="50000">
                    <a:srgbClr val="156B13"/>
                  </a:gs>
                  <a:gs pos="75000">
                    <a:srgbClr val="9CB86E"/>
                  </a:gs>
                  <a:gs pos="100000">
                    <a:srgbClr val="DDEBCF"/>
                  </a:gs>
                </a:gsLst>
                <a:lin ang="18900000" scaled="1"/>
              </a:gradFill>
              <a:latin typeface="Arial"/>
              <a:cs typeface="Arial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2051050" y="4868863"/>
            <a:ext cx="79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ar-SA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1187450" y="5084763"/>
            <a:ext cx="647700" cy="720725"/>
            <a:chOff x="249" y="3339"/>
            <a:chExt cx="635" cy="726"/>
          </a:xfrm>
        </p:grpSpPr>
        <p:sp>
          <p:nvSpPr>
            <p:cNvPr id="3089" name="Rectangle 17"/>
            <p:cNvSpPr>
              <a:spLocks noChangeArrowheads="1"/>
            </p:cNvSpPr>
            <p:nvPr/>
          </p:nvSpPr>
          <p:spPr bwMode="auto">
            <a:xfrm>
              <a:off x="249" y="3339"/>
              <a:ext cx="272" cy="680"/>
            </a:xfrm>
            <a:prstGeom prst="rect">
              <a:avLst/>
            </a:prstGeom>
            <a:solidFill>
              <a:srgbClr val="FBB8A3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ar-SA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10</a:t>
              </a:r>
              <a:endParaRPr lang="en-US" b="1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3090" name="Rectangle 18"/>
            <p:cNvSpPr>
              <a:spLocks noChangeArrowheads="1"/>
            </p:cNvSpPr>
            <p:nvPr/>
          </p:nvSpPr>
          <p:spPr bwMode="auto">
            <a:xfrm>
              <a:off x="612" y="3385"/>
              <a:ext cx="272" cy="680"/>
            </a:xfrm>
            <a:prstGeom prst="rect">
              <a:avLst/>
            </a:prstGeom>
            <a:solidFill>
              <a:srgbClr val="FBB8A3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ar-SA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10</a:t>
              </a:r>
              <a:endParaRPr lang="en-US" b="1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395288" y="5300663"/>
            <a:ext cx="323850" cy="293760"/>
          </a:xfrm>
          <a:prstGeom prst="rect">
            <a:avLst/>
          </a:prstGeom>
          <a:solidFill>
            <a:srgbClr val="E5E9B5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2987675" y="3933825"/>
            <a:ext cx="1008063" cy="1439863"/>
            <a:chOff x="2064" y="2251"/>
            <a:chExt cx="907" cy="1405"/>
          </a:xfrm>
        </p:grpSpPr>
        <p:sp>
          <p:nvSpPr>
            <p:cNvPr id="3093" name="Rectangle 21"/>
            <p:cNvSpPr>
              <a:spLocks noChangeArrowheads="1"/>
            </p:cNvSpPr>
            <p:nvPr/>
          </p:nvSpPr>
          <p:spPr bwMode="auto">
            <a:xfrm>
              <a:off x="2700" y="2251"/>
              <a:ext cx="271" cy="680"/>
            </a:xfrm>
            <a:prstGeom prst="rect">
              <a:avLst/>
            </a:prstGeom>
            <a:solidFill>
              <a:srgbClr val="FBB8A3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ar-SA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10</a:t>
              </a:r>
              <a:endParaRPr lang="en-US" b="1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3094" name="Rectangle 22"/>
            <p:cNvSpPr>
              <a:spLocks noChangeArrowheads="1"/>
            </p:cNvSpPr>
            <p:nvPr/>
          </p:nvSpPr>
          <p:spPr bwMode="auto">
            <a:xfrm>
              <a:off x="2381" y="2976"/>
              <a:ext cx="271" cy="680"/>
            </a:xfrm>
            <a:prstGeom prst="rect">
              <a:avLst/>
            </a:prstGeom>
            <a:solidFill>
              <a:srgbClr val="FBB8A3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ar-SA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10</a:t>
              </a:r>
              <a:endParaRPr lang="en-US" b="1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3095" name="Rectangle 23"/>
            <p:cNvSpPr>
              <a:spLocks noChangeArrowheads="1"/>
            </p:cNvSpPr>
            <p:nvPr/>
          </p:nvSpPr>
          <p:spPr bwMode="auto">
            <a:xfrm>
              <a:off x="2064" y="2976"/>
              <a:ext cx="271" cy="680"/>
            </a:xfrm>
            <a:prstGeom prst="rect">
              <a:avLst/>
            </a:prstGeom>
            <a:solidFill>
              <a:srgbClr val="FBB8A3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ar-SA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10</a:t>
              </a:r>
              <a:endParaRPr lang="en-US" b="1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3096" name="Rectangle 24"/>
            <p:cNvSpPr>
              <a:spLocks noChangeArrowheads="1"/>
            </p:cNvSpPr>
            <p:nvPr/>
          </p:nvSpPr>
          <p:spPr bwMode="auto">
            <a:xfrm>
              <a:off x="2381" y="2251"/>
              <a:ext cx="271" cy="680"/>
            </a:xfrm>
            <a:prstGeom prst="rect">
              <a:avLst/>
            </a:prstGeom>
            <a:solidFill>
              <a:srgbClr val="FBB8A3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ar-SA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10</a:t>
              </a:r>
              <a:endParaRPr lang="en-US" b="1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3097" name="Rectangle 25"/>
            <p:cNvSpPr>
              <a:spLocks noChangeArrowheads="1"/>
            </p:cNvSpPr>
            <p:nvPr/>
          </p:nvSpPr>
          <p:spPr bwMode="auto">
            <a:xfrm>
              <a:off x="2064" y="2251"/>
              <a:ext cx="271" cy="680"/>
            </a:xfrm>
            <a:prstGeom prst="rect">
              <a:avLst/>
            </a:prstGeom>
            <a:solidFill>
              <a:srgbClr val="FBB8A3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ar-SA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10</a:t>
              </a:r>
              <a:endParaRPr lang="en-US" b="1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  <p:grpSp>
        <p:nvGrpSpPr>
          <p:cNvPr id="5" name="Group 86"/>
          <p:cNvGrpSpPr>
            <a:grpSpLocks/>
          </p:cNvGrpSpPr>
          <p:nvPr/>
        </p:nvGrpSpPr>
        <p:grpSpPr bwMode="auto">
          <a:xfrm>
            <a:off x="2987675" y="5157788"/>
            <a:ext cx="1198563" cy="1184275"/>
            <a:chOff x="1655" y="3385"/>
            <a:chExt cx="755" cy="746"/>
          </a:xfrm>
        </p:grpSpPr>
        <p:sp>
          <p:nvSpPr>
            <p:cNvPr id="3098" name="Rectangle 26"/>
            <p:cNvSpPr>
              <a:spLocks noChangeArrowheads="1"/>
            </p:cNvSpPr>
            <p:nvPr/>
          </p:nvSpPr>
          <p:spPr bwMode="auto">
            <a:xfrm>
              <a:off x="1655" y="3929"/>
              <a:ext cx="210" cy="202"/>
            </a:xfrm>
            <a:prstGeom prst="rect">
              <a:avLst/>
            </a:prstGeom>
            <a:solidFill>
              <a:srgbClr val="E5E9B5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ar-SA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</a:t>
              </a:r>
              <a:endParaRPr lang="en-US" b="1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3099" name="Rectangle 27"/>
            <p:cNvSpPr>
              <a:spLocks noChangeArrowheads="1"/>
            </p:cNvSpPr>
            <p:nvPr/>
          </p:nvSpPr>
          <p:spPr bwMode="auto">
            <a:xfrm>
              <a:off x="1927" y="3657"/>
              <a:ext cx="210" cy="202"/>
            </a:xfrm>
            <a:prstGeom prst="rect">
              <a:avLst/>
            </a:prstGeom>
            <a:solidFill>
              <a:srgbClr val="E5E9B5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ar-SA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</a:t>
              </a:r>
              <a:endParaRPr lang="en-US" b="1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3100" name="Rectangle 28"/>
            <p:cNvSpPr>
              <a:spLocks noChangeArrowheads="1"/>
            </p:cNvSpPr>
            <p:nvPr/>
          </p:nvSpPr>
          <p:spPr bwMode="auto">
            <a:xfrm>
              <a:off x="2200" y="3929"/>
              <a:ext cx="210" cy="202"/>
            </a:xfrm>
            <a:prstGeom prst="rect">
              <a:avLst/>
            </a:prstGeom>
            <a:solidFill>
              <a:srgbClr val="E5E9B5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ar-SA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</a:t>
              </a:r>
              <a:endParaRPr lang="en-US" b="1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auto">
            <a:xfrm>
              <a:off x="1655" y="3657"/>
              <a:ext cx="210" cy="202"/>
            </a:xfrm>
            <a:prstGeom prst="rect">
              <a:avLst/>
            </a:prstGeom>
            <a:solidFill>
              <a:srgbClr val="E5E9B5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ar-SA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</a:t>
              </a:r>
              <a:endParaRPr lang="en-US" b="1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3102" name="Rectangle 30"/>
            <p:cNvSpPr>
              <a:spLocks noChangeArrowheads="1"/>
            </p:cNvSpPr>
            <p:nvPr/>
          </p:nvSpPr>
          <p:spPr bwMode="auto">
            <a:xfrm>
              <a:off x="1927" y="3929"/>
              <a:ext cx="210" cy="201"/>
            </a:xfrm>
            <a:prstGeom prst="rect">
              <a:avLst/>
            </a:prstGeom>
            <a:solidFill>
              <a:srgbClr val="E5E9B5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ar-SA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</a:t>
              </a:r>
              <a:endParaRPr lang="en-US" b="1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3103" name="Rectangle 31"/>
            <p:cNvSpPr>
              <a:spLocks noChangeArrowheads="1"/>
            </p:cNvSpPr>
            <p:nvPr/>
          </p:nvSpPr>
          <p:spPr bwMode="auto">
            <a:xfrm>
              <a:off x="2200" y="3385"/>
              <a:ext cx="210" cy="202"/>
            </a:xfrm>
            <a:prstGeom prst="rect">
              <a:avLst/>
            </a:prstGeom>
            <a:solidFill>
              <a:srgbClr val="E5E9B5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ar-SA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</a:t>
              </a:r>
              <a:endParaRPr lang="en-US" b="1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3104" name="Rectangle 32"/>
            <p:cNvSpPr>
              <a:spLocks noChangeArrowheads="1"/>
            </p:cNvSpPr>
            <p:nvPr/>
          </p:nvSpPr>
          <p:spPr bwMode="auto">
            <a:xfrm>
              <a:off x="2200" y="3657"/>
              <a:ext cx="210" cy="201"/>
            </a:xfrm>
            <a:prstGeom prst="rect">
              <a:avLst/>
            </a:prstGeom>
            <a:solidFill>
              <a:srgbClr val="E5E9B5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ar-SA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</a:t>
              </a:r>
              <a:endParaRPr lang="en-US" b="1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  <p:sp>
        <p:nvSpPr>
          <p:cNvPr id="3115" name="Text Box 43"/>
          <p:cNvSpPr txBox="1">
            <a:spLocks noChangeArrowheads="1"/>
          </p:cNvSpPr>
          <p:nvPr/>
        </p:nvSpPr>
        <p:spPr bwMode="auto">
          <a:xfrm>
            <a:off x="4284663" y="4724400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ar-SA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8" name="Group 102"/>
          <p:cNvGrpSpPr>
            <a:grpSpLocks/>
          </p:cNvGrpSpPr>
          <p:nvPr/>
        </p:nvGrpSpPr>
        <p:grpSpPr bwMode="auto">
          <a:xfrm>
            <a:off x="5292725" y="4076700"/>
            <a:ext cx="1358900" cy="1466850"/>
            <a:chOff x="4195" y="2387"/>
            <a:chExt cx="856" cy="924"/>
          </a:xfrm>
        </p:grpSpPr>
        <p:grpSp>
          <p:nvGrpSpPr>
            <p:cNvPr id="4126" name="Group 93"/>
            <p:cNvGrpSpPr>
              <a:grpSpLocks/>
            </p:cNvGrpSpPr>
            <p:nvPr/>
          </p:nvGrpSpPr>
          <p:grpSpPr bwMode="auto">
            <a:xfrm>
              <a:off x="4195" y="2387"/>
              <a:ext cx="635" cy="907"/>
              <a:chOff x="2064" y="2251"/>
              <a:chExt cx="907" cy="1405"/>
            </a:xfrm>
          </p:grpSpPr>
          <p:sp>
            <p:nvSpPr>
              <p:cNvPr id="3166" name="Rectangle 94"/>
              <p:cNvSpPr>
                <a:spLocks noChangeArrowheads="1"/>
              </p:cNvSpPr>
              <p:nvPr/>
            </p:nvSpPr>
            <p:spPr bwMode="auto">
              <a:xfrm>
                <a:off x="2700" y="2251"/>
                <a:ext cx="271" cy="680"/>
              </a:xfrm>
              <a:prstGeom prst="rect">
                <a:avLst/>
              </a:prstGeom>
              <a:solidFill>
                <a:srgbClr val="FBB8A3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ar-SA" b="1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10</a:t>
                </a:r>
                <a:endParaRPr lang="en-US" b="1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167" name="Rectangle 95"/>
              <p:cNvSpPr>
                <a:spLocks noChangeArrowheads="1"/>
              </p:cNvSpPr>
              <p:nvPr/>
            </p:nvSpPr>
            <p:spPr bwMode="auto">
              <a:xfrm>
                <a:off x="2381" y="2976"/>
                <a:ext cx="271" cy="680"/>
              </a:xfrm>
              <a:prstGeom prst="rect">
                <a:avLst/>
              </a:prstGeom>
              <a:solidFill>
                <a:srgbClr val="FBB8A3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ar-SA" b="1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10</a:t>
                </a:r>
                <a:endParaRPr lang="en-US" b="1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168" name="Rectangle 96"/>
              <p:cNvSpPr>
                <a:spLocks noChangeArrowheads="1"/>
              </p:cNvSpPr>
              <p:nvPr/>
            </p:nvSpPr>
            <p:spPr bwMode="auto">
              <a:xfrm>
                <a:off x="2064" y="2976"/>
                <a:ext cx="271" cy="680"/>
              </a:xfrm>
              <a:prstGeom prst="rect">
                <a:avLst/>
              </a:prstGeom>
              <a:solidFill>
                <a:srgbClr val="FBB8A3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ar-SA" b="1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10</a:t>
                </a:r>
                <a:endParaRPr lang="en-US" b="1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169" name="Rectangle 97"/>
              <p:cNvSpPr>
                <a:spLocks noChangeArrowheads="1"/>
              </p:cNvSpPr>
              <p:nvPr/>
            </p:nvSpPr>
            <p:spPr bwMode="auto">
              <a:xfrm>
                <a:off x="2381" y="2251"/>
                <a:ext cx="271" cy="680"/>
              </a:xfrm>
              <a:prstGeom prst="rect">
                <a:avLst/>
              </a:prstGeom>
              <a:solidFill>
                <a:srgbClr val="FBB8A3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ar-SA" b="1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10</a:t>
                </a:r>
                <a:endParaRPr lang="en-US" b="1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170" name="Rectangle 98"/>
              <p:cNvSpPr>
                <a:spLocks noChangeArrowheads="1"/>
              </p:cNvSpPr>
              <p:nvPr/>
            </p:nvSpPr>
            <p:spPr bwMode="auto">
              <a:xfrm>
                <a:off x="2064" y="2251"/>
                <a:ext cx="271" cy="680"/>
              </a:xfrm>
              <a:prstGeom prst="rect">
                <a:avLst/>
              </a:prstGeom>
              <a:solidFill>
                <a:srgbClr val="FBB8A3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ar-SA" b="1" dirty="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10</a:t>
                </a:r>
                <a:endParaRPr lang="en-US" b="1" dirty="0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</p:grpSp>
        <p:sp>
          <p:nvSpPr>
            <p:cNvPr id="3172" name="Rectangle 100"/>
            <p:cNvSpPr>
              <a:spLocks noChangeArrowheads="1"/>
            </p:cNvSpPr>
            <p:nvPr/>
          </p:nvSpPr>
          <p:spPr bwMode="auto">
            <a:xfrm>
              <a:off x="4649" y="2886"/>
              <a:ext cx="181" cy="425"/>
            </a:xfrm>
            <a:prstGeom prst="rect">
              <a:avLst/>
            </a:prstGeom>
            <a:solidFill>
              <a:srgbClr val="FBB8A3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ar-SA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10</a:t>
              </a:r>
              <a:endParaRPr lang="en-US" b="1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3173" name="Rectangle 101"/>
            <p:cNvSpPr>
              <a:spLocks noChangeArrowheads="1"/>
            </p:cNvSpPr>
            <p:nvPr/>
          </p:nvSpPr>
          <p:spPr bwMode="auto">
            <a:xfrm>
              <a:off x="4876" y="2387"/>
              <a:ext cx="175" cy="425"/>
            </a:xfrm>
            <a:prstGeom prst="rect">
              <a:avLst/>
            </a:prstGeom>
            <a:solidFill>
              <a:srgbClr val="FBB8A3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ar-SA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10</a:t>
              </a:r>
              <a:endParaRPr lang="en-US" b="1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  <p:grpSp>
        <p:nvGrpSpPr>
          <p:cNvPr id="10" name="Group 114"/>
          <p:cNvGrpSpPr>
            <a:grpSpLocks/>
          </p:cNvGrpSpPr>
          <p:nvPr/>
        </p:nvGrpSpPr>
        <p:grpSpPr bwMode="auto">
          <a:xfrm>
            <a:off x="6420643" y="5700714"/>
            <a:ext cx="1630363" cy="752475"/>
            <a:chOff x="4014" y="3611"/>
            <a:chExt cx="1027" cy="474"/>
          </a:xfrm>
        </p:grpSpPr>
        <p:grpSp>
          <p:nvGrpSpPr>
            <p:cNvPr id="4115" name="Group 103"/>
            <p:cNvGrpSpPr>
              <a:grpSpLocks/>
            </p:cNvGrpSpPr>
            <p:nvPr/>
          </p:nvGrpSpPr>
          <p:grpSpPr bwMode="auto">
            <a:xfrm>
              <a:off x="4286" y="3611"/>
              <a:ext cx="755" cy="474"/>
              <a:chOff x="1655" y="3657"/>
              <a:chExt cx="755" cy="474"/>
            </a:xfrm>
          </p:grpSpPr>
          <p:sp>
            <p:nvSpPr>
              <p:cNvPr id="3176" name="Rectangle 104"/>
              <p:cNvSpPr>
                <a:spLocks noChangeArrowheads="1"/>
              </p:cNvSpPr>
              <p:nvPr/>
            </p:nvSpPr>
            <p:spPr bwMode="auto">
              <a:xfrm>
                <a:off x="1655" y="3929"/>
                <a:ext cx="210" cy="202"/>
              </a:xfrm>
              <a:prstGeom prst="rect">
                <a:avLst/>
              </a:prstGeom>
              <a:solidFill>
                <a:srgbClr val="E5E9B5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ar-SA" b="1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</a:t>
                </a:r>
                <a:endParaRPr lang="en-US" b="1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177" name="Rectangle 105"/>
              <p:cNvSpPr>
                <a:spLocks noChangeArrowheads="1"/>
              </p:cNvSpPr>
              <p:nvPr/>
            </p:nvSpPr>
            <p:spPr bwMode="auto">
              <a:xfrm>
                <a:off x="1927" y="3657"/>
                <a:ext cx="210" cy="202"/>
              </a:xfrm>
              <a:prstGeom prst="rect">
                <a:avLst/>
              </a:prstGeom>
              <a:solidFill>
                <a:srgbClr val="E5E9B5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ar-SA" b="1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</a:t>
                </a:r>
                <a:endParaRPr lang="en-US" b="1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178" name="Rectangle 106"/>
              <p:cNvSpPr>
                <a:spLocks noChangeArrowheads="1"/>
              </p:cNvSpPr>
              <p:nvPr/>
            </p:nvSpPr>
            <p:spPr bwMode="auto">
              <a:xfrm>
                <a:off x="2200" y="3929"/>
                <a:ext cx="210" cy="202"/>
              </a:xfrm>
              <a:prstGeom prst="rect">
                <a:avLst/>
              </a:prstGeom>
              <a:solidFill>
                <a:srgbClr val="E5E9B5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ar-SA" b="1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</a:t>
                </a:r>
                <a:endParaRPr lang="en-US" b="1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179" name="Rectangle 107"/>
              <p:cNvSpPr>
                <a:spLocks noChangeArrowheads="1"/>
              </p:cNvSpPr>
              <p:nvPr/>
            </p:nvSpPr>
            <p:spPr bwMode="auto">
              <a:xfrm>
                <a:off x="1655" y="3657"/>
                <a:ext cx="210" cy="202"/>
              </a:xfrm>
              <a:prstGeom prst="rect">
                <a:avLst/>
              </a:prstGeom>
              <a:solidFill>
                <a:srgbClr val="E5E9B5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ar-SA" b="1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</a:t>
                </a:r>
                <a:endParaRPr lang="en-US" b="1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180" name="Rectangle 108"/>
              <p:cNvSpPr>
                <a:spLocks noChangeArrowheads="1"/>
              </p:cNvSpPr>
              <p:nvPr/>
            </p:nvSpPr>
            <p:spPr bwMode="auto">
              <a:xfrm>
                <a:off x="1927" y="3929"/>
                <a:ext cx="210" cy="201"/>
              </a:xfrm>
              <a:prstGeom prst="rect">
                <a:avLst/>
              </a:prstGeom>
              <a:solidFill>
                <a:srgbClr val="E5E9B5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ar-SA" b="1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</a:t>
                </a:r>
                <a:endParaRPr lang="en-US" b="1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182" name="Rectangle 110"/>
              <p:cNvSpPr>
                <a:spLocks noChangeArrowheads="1"/>
              </p:cNvSpPr>
              <p:nvPr/>
            </p:nvSpPr>
            <p:spPr bwMode="auto">
              <a:xfrm>
                <a:off x="2200" y="3657"/>
                <a:ext cx="210" cy="201"/>
              </a:xfrm>
              <a:prstGeom prst="rect">
                <a:avLst/>
              </a:prstGeom>
              <a:solidFill>
                <a:srgbClr val="E5E9B5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ar-SA" b="1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</a:t>
                </a:r>
                <a:endParaRPr lang="en-US" b="1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</p:grpSp>
        <p:grpSp>
          <p:nvGrpSpPr>
            <p:cNvPr id="4116" name="Group 111"/>
            <p:cNvGrpSpPr>
              <a:grpSpLocks/>
            </p:cNvGrpSpPr>
            <p:nvPr/>
          </p:nvGrpSpPr>
          <p:grpSpPr bwMode="auto">
            <a:xfrm>
              <a:off x="4014" y="3612"/>
              <a:ext cx="204" cy="453"/>
              <a:chOff x="1066" y="3475"/>
              <a:chExt cx="272" cy="635"/>
            </a:xfrm>
          </p:grpSpPr>
          <p:sp>
            <p:nvSpPr>
              <p:cNvPr id="3184" name="Rectangle 112"/>
              <p:cNvSpPr>
                <a:spLocks noChangeArrowheads="1"/>
              </p:cNvSpPr>
              <p:nvPr/>
            </p:nvSpPr>
            <p:spPr bwMode="auto">
              <a:xfrm>
                <a:off x="1066" y="3838"/>
                <a:ext cx="272" cy="272"/>
              </a:xfrm>
              <a:prstGeom prst="rect">
                <a:avLst/>
              </a:prstGeom>
              <a:solidFill>
                <a:srgbClr val="E5E9B5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ar-SA" b="1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</a:t>
                </a:r>
                <a:endParaRPr lang="en-US" b="1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185" name="Rectangle 113"/>
              <p:cNvSpPr>
                <a:spLocks noChangeArrowheads="1"/>
              </p:cNvSpPr>
              <p:nvPr/>
            </p:nvSpPr>
            <p:spPr bwMode="auto">
              <a:xfrm>
                <a:off x="1066" y="3475"/>
                <a:ext cx="272" cy="272"/>
              </a:xfrm>
              <a:prstGeom prst="rect">
                <a:avLst/>
              </a:prstGeom>
              <a:solidFill>
                <a:srgbClr val="E5E9B5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ar-SA" b="1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</a:t>
                </a:r>
                <a:endParaRPr lang="en-US" b="1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</p:grpSp>
      </p:grpSp>
      <p:sp>
        <p:nvSpPr>
          <p:cNvPr id="3187" name="Freeform 115"/>
          <p:cNvSpPr>
            <a:spLocks/>
          </p:cNvSpPr>
          <p:nvPr/>
        </p:nvSpPr>
        <p:spPr bwMode="auto">
          <a:xfrm>
            <a:off x="168275" y="5005388"/>
            <a:ext cx="8089900" cy="1758950"/>
          </a:xfrm>
          <a:custGeom>
            <a:avLst/>
            <a:gdLst>
              <a:gd name="T0" fmla="*/ 2147483647 w 5096"/>
              <a:gd name="T1" fmla="*/ 2147483647 h 1108"/>
              <a:gd name="T2" fmla="*/ 2147483647 w 5096"/>
              <a:gd name="T3" fmla="*/ 2147483647 h 1108"/>
              <a:gd name="T4" fmla="*/ 2147483647 w 5096"/>
              <a:gd name="T5" fmla="*/ 2147483647 h 1108"/>
              <a:gd name="T6" fmla="*/ 2147483647 w 5096"/>
              <a:gd name="T7" fmla="*/ 2147483647 h 1108"/>
              <a:gd name="T8" fmla="*/ 2147483647 w 5096"/>
              <a:gd name="T9" fmla="*/ 2147483647 h 1108"/>
              <a:gd name="T10" fmla="*/ 2147483647 w 5096"/>
              <a:gd name="T11" fmla="*/ 2147483647 h 1108"/>
              <a:gd name="T12" fmla="*/ 2147483647 w 5096"/>
              <a:gd name="T13" fmla="*/ 2147483647 h 1108"/>
              <a:gd name="T14" fmla="*/ 2147483647 w 5096"/>
              <a:gd name="T15" fmla="*/ 2147483647 h 1108"/>
              <a:gd name="T16" fmla="*/ 2147483647 w 5096"/>
              <a:gd name="T17" fmla="*/ 2147483647 h 1108"/>
              <a:gd name="T18" fmla="*/ 2147483647 w 5096"/>
              <a:gd name="T19" fmla="*/ 2147483647 h 1108"/>
              <a:gd name="T20" fmla="*/ 2147483647 w 5096"/>
              <a:gd name="T21" fmla="*/ 2147483647 h 1108"/>
              <a:gd name="T22" fmla="*/ 2147483647 w 5096"/>
              <a:gd name="T23" fmla="*/ 2147483647 h 1108"/>
              <a:gd name="T24" fmla="*/ 2147483647 w 5096"/>
              <a:gd name="T25" fmla="*/ 2147483647 h 1108"/>
              <a:gd name="T26" fmla="*/ 2147483647 w 5096"/>
              <a:gd name="T27" fmla="*/ 2147483647 h 1108"/>
              <a:gd name="T28" fmla="*/ 2147483647 w 5096"/>
              <a:gd name="T29" fmla="*/ 2147483647 h 1108"/>
              <a:gd name="T30" fmla="*/ 2147483647 w 5096"/>
              <a:gd name="T31" fmla="*/ 2147483647 h 1108"/>
              <a:gd name="T32" fmla="*/ 2147483647 w 5096"/>
              <a:gd name="T33" fmla="*/ 2147483647 h 1108"/>
              <a:gd name="T34" fmla="*/ 2147483647 w 5096"/>
              <a:gd name="T35" fmla="*/ 2147483647 h 1108"/>
              <a:gd name="T36" fmla="*/ 2147483647 w 5096"/>
              <a:gd name="T37" fmla="*/ 2147483647 h 1108"/>
              <a:gd name="T38" fmla="*/ 2147483647 w 5096"/>
              <a:gd name="T39" fmla="*/ 2147483647 h 1108"/>
              <a:gd name="T40" fmla="*/ 2147483647 w 5096"/>
              <a:gd name="T41" fmla="*/ 2147483647 h 1108"/>
              <a:gd name="T42" fmla="*/ 2147483647 w 5096"/>
              <a:gd name="T43" fmla="*/ 2147483647 h 1108"/>
              <a:gd name="T44" fmla="*/ 2147483647 w 5096"/>
              <a:gd name="T45" fmla="*/ 2147483647 h 1108"/>
              <a:gd name="T46" fmla="*/ 2147483647 w 5096"/>
              <a:gd name="T47" fmla="*/ 2147483647 h 1108"/>
              <a:gd name="T48" fmla="*/ 2147483647 w 5096"/>
              <a:gd name="T49" fmla="*/ 2147483647 h 1108"/>
              <a:gd name="T50" fmla="*/ 2147483647 w 5096"/>
              <a:gd name="T51" fmla="*/ 2147483647 h 1108"/>
              <a:gd name="T52" fmla="*/ 2147483647 w 5096"/>
              <a:gd name="T53" fmla="*/ 2147483647 h 1108"/>
              <a:gd name="T54" fmla="*/ 2147483647 w 5096"/>
              <a:gd name="T55" fmla="*/ 2147483647 h 1108"/>
              <a:gd name="T56" fmla="*/ 2147483647 w 5096"/>
              <a:gd name="T57" fmla="*/ 2147483647 h 1108"/>
              <a:gd name="T58" fmla="*/ 2147483647 w 5096"/>
              <a:gd name="T59" fmla="*/ 2147483647 h 1108"/>
              <a:gd name="T60" fmla="*/ 2147483647 w 5096"/>
              <a:gd name="T61" fmla="*/ 2147483647 h 1108"/>
              <a:gd name="T62" fmla="*/ 2147483647 w 5096"/>
              <a:gd name="T63" fmla="*/ 2147483647 h 1108"/>
              <a:gd name="T64" fmla="*/ 2147483647 w 5096"/>
              <a:gd name="T65" fmla="*/ 2147483647 h 1108"/>
              <a:gd name="T66" fmla="*/ 2147483647 w 5096"/>
              <a:gd name="T67" fmla="*/ 2147483647 h 1108"/>
              <a:gd name="T68" fmla="*/ 2147483647 w 5096"/>
              <a:gd name="T69" fmla="*/ 2147483647 h 1108"/>
              <a:gd name="T70" fmla="*/ 2147483647 w 5096"/>
              <a:gd name="T71" fmla="*/ 2147483647 h 1108"/>
              <a:gd name="T72" fmla="*/ 2147483647 w 5096"/>
              <a:gd name="T73" fmla="*/ 2147483647 h 1108"/>
              <a:gd name="T74" fmla="*/ 2147483647 w 5096"/>
              <a:gd name="T75" fmla="*/ 2147483647 h 1108"/>
              <a:gd name="T76" fmla="*/ 2147483647 w 5096"/>
              <a:gd name="T77" fmla="*/ 2147483647 h 1108"/>
              <a:gd name="T78" fmla="*/ 2147483647 w 5096"/>
              <a:gd name="T79" fmla="*/ 2147483647 h 1108"/>
              <a:gd name="T80" fmla="*/ 2147483647 w 5096"/>
              <a:gd name="T81" fmla="*/ 2147483647 h 1108"/>
              <a:gd name="T82" fmla="*/ 2147483647 w 5096"/>
              <a:gd name="T83" fmla="*/ 2147483647 h 1108"/>
              <a:gd name="T84" fmla="*/ 2147483647 w 5096"/>
              <a:gd name="T85" fmla="*/ 2147483647 h 1108"/>
              <a:gd name="T86" fmla="*/ 2147483647 w 5096"/>
              <a:gd name="T87" fmla="*/ 2147483647 h 1108"/>
              <a:gd name="T88" fmla="*/ 2147483647 w 5096"/>
              <a:gd name="T89" fmla="*/ 2147483647 h 1108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5096"/>
              <a:gd name="T136" fmla="*/ 0 h 1108"/>
              <a:gd name="T137" fmla="*/ 5096 w 5096"/>
              <a:gd name="T138" fmla="*/ 1108 h 1108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5096" h="1108">
                <a:moveTo>
                  <a:pt x="1860" y="961"/>
                </a:moveTo>
                <a:cubicBezTo>
                  <a:pt x="1917" y="975"/>
                  <a:pt x="2033" y="989"/>
                  <a:pt x="2033" y="989"/>
                </a:cubicBezTo>
                <a:cubicBezTo>
                  <a:pt x="2320" y="977"/>
                  <a:pt x="2176" y="989"/>
                  <a:pt x="2326" y="952"/>
                </a:cubicBezTo>
                <a:cubicBezTo>
                  <a:pt x="2385" y="913"/>
                  <a:pt x="2430" y="869"/>
                  <a:pt x="2500" y="852"/>
                </a:cubicBezTo>
                <a:cubicBezTo>
                  <a:pt x="2533" y="829"/>
                  <a:pt x="2566" y="828"/>
                  <a:pt x="2600" y="806"/>
                </a:cubicBezTo>
                <a:cubicBezTo>
                  <a:pt x="2621" y="721"/>
                  <a:pt x="2641" y="724"/>
                  <a:pt x="2710" y="678"/>
                </a:cubicBezTo>
                <a:cubicBezTo>
                  <a:pt x="2734" y="640"/>
                  <a:pt x="2746" y="602"/>
                  <a:pt x="2756" y="559"/>
                </a:cubicBezTo>
                <a:cubicBezTo>
                  <a:pt x="2764" y="441"/>
                  <a:pt x="2789" y="311"/>
                  <a:pt x="2756" y="193"/>
                </a:cubicBezTo>
                <a:cubicBezTo>
                  <a:pt x="2748" y="162"/>
                  <a:pt x="2626" y="104"/>
                  <a:pt x="2591" y="93"/>
                </a:cubicBezTo>
                <a:cubicBezTo>
                  <a:pt x="2585" y="87"/>
                  <a:pt x="2580" y="79"/>
                  <a:pt x="2573" y="74"/>
                </a:cubicBezTo>
                <a:cubicBezTo>
                  <a:pt x="2564" y="67"/>
                  <a:pt x="2553" y="64"/>
                  <a:pt x="2545" y="56"/>
                </a:cubicBezTo>
                <a:cubicBezTo>
                  <a:pt x="2537" y="48"/>
                  <a:pt x="2536" y="35"/>
                  <a:pt x="2527" y="29"/>
                </a:cubicBezTo>
                <a:cubicBezTo>
                  <a:pt x="2511" y="19"/>
                  <a:pt x="2490" y="16"/>
                  <a:pt x="2472" y="10"/>
                </a:cubicBezTo>
                <a:cubicBezTo>
                  <a:pt x="2463" y="7"/>
                  <a:pt x="2445" y="1"/>
                  <a:pt x="2445" y="1"/>
                </a:cubicBezTo>
                <a:cubicBezTo>
                  <a:pt x="2418" y="3"/>
                  <a:pt x="2352" y="0"/>
                  <a:pt x="2317" y="20"/>
                </a:cubicBezTo>
                <a:cubicBezTo>
                  <a:pt x="2298" y="31"/>
                  <a:pt x="2262" y="56"/>
                  <a:pt x="2262" y="56"/>
                </a:cubicBezTo>
                <a:cubicBezTo>
                  <a:pt x="2259" y="65"/>
                  <a:pt x="2254" y="74"/>
                  <a:pt x="2253" y="84"/>
                </a:cubicBezTo>
                <a:cubicBezTo>
                  <a:pt x="2248" y="123"/>
                  <a:pt x="2254" y="164"/>
                  <a:pt x="2244" y="202"/>
                </a:cubicBezTo>
                <a:cubicBezTo>
                  <a:pt x="2223" y="280"/>
                  <a:pt x="2154" y="286"/>
                  <a:pt x="2088" y="294"/>
                </a:cubicBezTo>
                <a:cubicBezTo>
                  <a:pt x="2015" y="318"/>
                  <a:pt x="1943" y="312"/>
                  <a:pt x="1869" y="303"/>
                </a:cubicBezTo>
                <a:cubicBezTo>
                  <a:pt x="1809" y="309"/>
                  <a:pt x="1752" y="312"/>
                  <a:pt x="1695" y="330"/>
                </a:cubicBezTo>
                <a:cubicBezTo>
                  <a:pt x="1632" y="372"/>
                  <a:pt x="1661" y="360"/>
                  <a:pt x="1613" y="376"/>
                </a:cubicBezTo>
                <a:cubicBezTo>
                  <a:pt x="1594" y="405"/>
                  <a:pt x="1523" y="476"/>
                  <a:pt x="1494" y="486"/>
                </a:cubicBezTo>
                <a:cubicBezTo>
                  <a:pt x="1476" y="492"/>
                  <a:pt x="1439" y="504"/>
                  <a:pt x="1439" y="504"/>
                </a:cubicBezTo>
                <a:cubicBezTo>
                  <a:pt x="1397" y="532"/>
                  <a:pt x="1421" y="520"/>
                  <a:pt x="1357" y="541"/>
                </a:cubicBezTo>
                <a:cubicBezTo>
                  <a:pt x="1348" y="544"/>
                  <a:pt x="1329" y="550"/>
                  <a:pt x="1329" y="550"/>
                </a:cubicBezTo>
                <a:cubicBezTo>
                  <a:pt x="1298" y="571"/>
                  <a:pt x="1274" y="577"/>
                  <a:pt x="1238" y="586"/>
                </a:cubicBezTo>
                <a:cubicBezTo>
                  <a:pt x="1214" y="592"/>
                  <a:pt x="1165" y="605"/>
                  <a:pt x="1165" y="605"/>
                </a:cubicBezTo>
                <a:cubicBezTo>
                  <a:pt x="1095" y="602"/>
                  <a:pt x="1025" y="601"/>
                  <a:pt x="955" y="596"/>
                </a:cubicBezTo>
                <a:cubicBezTo>
                  <a:pt x="918" y="593"/>
                  <a:pt x="881" y="573"/>
                  <a:pt x="845" y="568"/>
                </a:cubicBezTo>
                <a:cubicBezTo>
                  <a:pt x="787" y="559"/>
                  <a:pt x="729" y="556"/>
                  <a:pt x="671" y="550"/>
                </a:cubicBezTo>
                <a:cubicBezTo>
                  <a:pt x="614" y="536"/>
                  <a:pt x="555" y="523"/>
                  <a:pt x="497" y="513"/>
                </a:cubicBezTo>
                <a:cubicBezTo>
                  <a:pt x="463" y="502"/>
                  <a:pt x="457" y="482"/>
                  <a:pt x="433" y="458"/>
                </a:cubicBezTo>
                <a:cubicBezTo>
                  <a:pt x="422" y="390"/>
                  <a:pt x="414" y="263"/>
                  <a:pt x="360" y="212"/>
                </a:cubicBezTo>
                <a:cubicBezTo>
                  <a:pt x="343" y="159"/>
                  <a:pt x="317" y="144"/>
                  <a:pt x="269" y="120"/>
                </a:cubicBezTo>
                <a:cubicBezTo>
                  <a:pt x="244" y="125"/>
                  <a:pt x="213" y="120"/>
                  <a:pt x="196" y="138"/>
                </a:cubicBezTo>
                <a:cubicBezTo>
                  <a:pt x="149" y="187"/>
                  <a:pt x="232" y="152"/>
                  <a:pt x="159" y="175"/>
                </a:cubicBezTo>
                <a:cubicBezTo>
                  <a:pt x="143" y="224"/>
                  <a:pt x="104" y="267"/>
                  <a:pt x="68" y="303"/>
                </a:cubicBezTo>
                <a:cubicBezTo>
                  <a:pt x="58" y="333"/>
                  <a:pt x="41" y="346"/>
                  <a:pt x="31" y="376"/>
                </a:cubicBezTo>
                <a:cubicBezTo>
                  <a:pt x="21" y="450"/>
                  <a:pt x="0" y="558"/>
                  <a:pt x="59" y="614"/>
                </a:cubicBezTo>
                <a:cubicBezTo>
                  <a:pt x="85" y="692"/>
                  <a:pt x="112" y="742"/>
                  <a:pt x="196" y="769"/>
                </a:cubicBezTo>
                <a:cubicBezTo>
                  <a:pt x="250" y="807"/>
                  <a:pt x="192" y="772"/>
                  <a:pt x="269" y="797"/>
                </a:cubicBezTo>
                <a:cubicBezTo>
                  <a:pt x="282" y="801"/>
                  <a:pt x="293" y="810"/>
                  <a:pt x="305" y="815"/>
                </a:cubicBezTo>
                <a:cubicBezTo>
                  <a:pt x="314" y="819"/>
                  <a:pt x="324" y="821"/>
                  <a:pt x="333" y="824"/>
                </a:cubicBezTo>
                <a:cubicBezTo>
                  <a:pt x="410" y="846"/>
                  <a:pt x="491" y="854"/>
                  <a:pt x="571" y="861"/>
                </a:cubicBezTo>
                <a:cubicBezTo>
                  <a:pt x="774" y="902"/>
                  <a:pt x="987" y="884"/>
                  <a:pt x="1192" y="916"/>
                </a:cubicBezTo>
                <a:cubicBezTo>
                  <a:pt x="1406" y="906"/>
                  <a:pt x="1348" y="898"/>
                  <a:pt x="1503" y="916"/>
                </a:cubicBezTo>
                <a:cubicBezTo>
                  <a:pt x="1552" y="922"/>
                  <a:pt x="1649" y="934"/>
                  <a:pt x="1649" y="934"/>
                </a:cubicBezTo>
                <a:cubicBezTo>
                  <a:pt x="1715" y="955"/>
                  <a:pt x="1783" y="959"/>
                  <a:pt x="1851" y="970"/>
                </a:cubicBezTo>
                <a:cubicBezTo>
                  <a:pt x="1874" y="994"/>
                  <a:pt x="1892" y="1006"/>
                  <a:pt x="1924" y="1016"/>
                </a:cubicBezTo>
                <a:cubicBezTo>
                  <a:pt x="1975" y="1050"/>
                  <a:pt x="2055" y="1052"/>
                  <a:pt x="2116" y="1062"/>
                </a:cubicBezTo>
                <a:cubicBezTo>
                  <a:pt x="2313" y="1055"/>
                  <a:pt x="2324" y="1056"/>
                  <a:pt x="2463" y="1034"/>
                </a:cubicBezTo>
                <a:cubicBezTo>
                  <a:pt x="2562" y="1002"/>
                  <a:pt x="2749" y="994"/>
                  <a:pt x="2847" y="989"/>
                </a:cubicBezTo>
                <a:cubicBezTo>
                  <a:pt x="2935" y="968"/>
                  <a:pt x="3024" y="956"/>
                  <a:pt x="3112" y="934"/>
                </a:cubicBezTo>
                <a:cubicBezTo>
                  <a:pt x="3183" y="917"/>
                  <a:pt x="3252" y="893"/>
                  <a:pt x="3323" y="879"/>
                </a:cubicBezTo>
                <a:cubicBezTo>
                  <a:pt x="3364" y="852"/>
                  <a:pt x="3421" y="830"/>
                  <a:pt x="3469" y="815"/>
                </a:cubicBezTo>
                <a:cubicBezTo>
                  <a:pt x="3554" y="758"/>
                  <a:pt x="3440" y="831"/>
                  <a:pt x="3524" y="788"/>
                </a:cubicBezTo>
                <a:cubicBezTo>
                  <a:pt x="3552" y="774"/>
                  <a:pt x="3554" y="762"/>
                  <a:pt x="3579" y="742"/>
                </a:cubicBezTo>
                <a:cubicBezTo>
                  <a:pt x="3621" y="707"/>
                  <a:pt x="3672" y="675"/>
                  <a:pt x="3707" y="632"/>
                </a:cubicBezTo>
                <a:cubicBezTo>
                  <a:pt x="3714" y="624"/>
                  <a:pt x="3718" y="613"/>
                  <a:pt x="3725" y="605"/>
                </a:cubicBezTo>
                <a:cubicBezTo>
                  <a:pt x="3739" y="589"/>
                  <a:pt x="3756" y="574"/>
                  <a:pt x="3771" y="559"/>
                </a:cubicBezTo>
                <a:cubicBezTo>
                  <a:pt x="3780" y="550"/>
                  <a:pt x="3798" y="532"/>
                  <a:pt x="3798" y="532"/>
                </a:cubicBezTo>
                <a:cubicBezTo>
                  <a:pt x="3816" y="477"/>
                  <a:pt x="3793" y="528"/>
                  <a:pt x="3835" y="486"/>
                </a:cubicBezTo>
                <a:cubicBezTo>
                  <a:pt x="3869" y="452"/>
                  <a:pt x="3855" y="448"/>
                  <a:pt x="3908" y="431"/>
                </a:cubicBezTo>
                <a:cubicBezTo>
                  <a:pt x="3940" y="409"/>
                  <a:pt x="3971" y="370"/>
                  <a:pt x="4008" y="358"/>
                </a:cubicBezTo>
                <a:cubicBezTo>
                  <a:pt x="4072" y="338"/>
                  <a:pt x="4143" y="339"/>
                  <a:pt x="4209" y="330"/>
                </a:cubicBezTo>
                <a:cubicBezTo>
                  <a:pt x="4274" y="309"/>
                  <a:pt x="4194" y="333"/>
                  <a:pt x="4310" y="312"/>
                </a:cubicBezTo>
                <a:cubicBezTo>
                  <a:pt x="4344" y="306"/>
                  <a:pt x="4333" y="301"/>
                  <a:pt x="4365" y="285"/>
                </a:cubicBezTo>
                <a:cubicBezTo>
                  <a:pt x="4427" y="255"/>
                  <a:pt x="4501" y="243"/>
                  <a:pt x="4566" y="221"/>
                </a:cubicBezTo>
                <a:cubicBezTo>
                  <a:pt x="4599" y="198"/>
                  <a:pt x="4638" y="178"/>
                  <a:pt x="4676" y="166"/>
                </a:cubicBezTo>
                <a:cubicBezTo>
                  <a:pt x="4685" y="160"/>
                  <a:pt x="4693" y="152"/>
                  <a:pt x="4703" y="148"/>
                </a:cubicBezTo>
                <a:cubicBezTo>
                  <a:pt x="4721" y="140"/>
                  <a:pt x="4758" y="129"/>
                  <a:pt x="4758" y="129"/>
                </a:cubicBezTo>
                <a:cubicBezTo>
                  <a:pt x="4859" y="136"/>
                  <a:pt x="4888" y="122"/>
                  <a:pt x="4950" y="184"/>
                </a:cubicBezTo>
                <a:cubicBezTo>
                  <a:pt x="4963" y="224"/>
                  <a:pt x="4986" y="255"/>
                  <a:pt x="5014" y="285"/>
                </a:cubicBezTo>
                <a:cubicBezTo>
                  <a:pt x="5027" y="324"/>
                  <a:pt x="5044" y="424"/>
                  <a:pt x="5060" y="449"/>
                </a:cubicBezTo>
                <a:cubicBezTo>
                  <a:pt x="5080" y="480"/>
                  <a:pt x="5087" y="505"/>
                  <a:pt x="5096" y="541"/>
                </a:cubicBezTo>
                <a:cubicBezTo>
                  <a:pt x="5091" y="623"/>
                  <a:pt x="5096" y="733"/>
                  <a:pt x="5069" y="815"/>
                </a:cubicBezTo>
                <a:cubicBezTo>
                  <a:pt x="5056" y="917"/>
                  <a:pt x="5049" y="989"/>
                  <a:pt x="4941" y="1025"/>
                </a:cubicBezTo>
                <a:cubicBezTo>
                  <a:pt x="4870" y="1073"/>
                  <a:pt x="4786" y="1090"/>
                  <a:pt x="4703" y="1108"/>
                </a:cubicBezTo>
                <a:cubicBezTo>
                  <a:pt x="4541" y="1102"/>
                  <a:pt x="4438" y="1096"/>
                  <a:pt x="4292" y="1080"/>
                </a:cubicBezTo>
                <a:cubicBezTo>
                  <a:pt x="4236" y="1062"/>
                  <a:pt x="4176" y="1052"/>
                  <a:pt x="4118" y="1044"/>
                </a:cubicBezTo>
                <a:cubicBezTo>
                  <a:pt x="4075" y="1028"/>
                  <a:pt x="4034" y="1017"/>
                  <a:pt x="3990" y="1007"/>
                </a:cubicBezTo>
                <a:cubicBezTo>
                  <a:pt x="3978" y="1004"/>
                  <a:pt x="3965" y="1002"/>
                  <a:pt x="3953" y="998"/>
                </a:cubicBezTo>
                <a:cubicBezTo>
                  <a:pt x="3935" y="993"/>
                  <a:pt x="3899" y="980"/>
                  <a:pt x="3899" y="980"/>
                </a:cubicBezTo>
                <a:cubicBezTo>
                  <a:pt x="3890" y="974"/>
                  <a:pt x="3881" y="966"/>
                  <a:pt x="3871" y="961"/>
                </a:cubicBezTo>
                <a:cubicBezTo>
                  <a:pt x="3863" y="957"/>
                  <a:pt x="3852" y="957"/>
                  <a:pt x="3844" y="952"/>
                </a:cubicBezTo>
                <a:cubicBezTo>
                  <a:pt x="3801" y="928"/>
                  <a:pt x="3785" y="910"/>
                  <a:pt x="3752" y="879"/>
                </a:cubicBezTo>
                <a:cubicBezTo>
                  <a:pt x="3736" y="831"/>
                  <a:pt x="3748" y="860"/>
                  <a:pt x="3707" y="797"/>
                </a:cubicBezTo>
                <a:cubicBezTo>
                  <a:pt x="3696" y="781"/>
                  <a:pt x="3698" y="758"/>
                  <a:pt x="3688" y="742"/>
                </a:cubicBezTo>
                <a:cubicBezTo>
                  <a:pt x="3666" y="708"/>
                  <a:pt x="3675" y="724"/>
                  <a:pt x="3661" y="696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188" name="Freeform 116"/>
          <p:cNvSpPr>
            <a:spLocks/>
          </p:cNvSpPr>
          <p:nvPr/>
        </p:nvSpPr>
        <p:spPr bwMode="auto">
          <a:xfrm>
            <a:off x="1044575" y="3208338"/>
            <a:ext cx="5754688" cy="2684462"/>
          </a:xfrm>
          <a:custGeom>
            <a:avLst/>
            <a:gdLst>
              <a:gd name="T0" fmla="*/ 2147483647 w 3625"/>
              <a:gd name="T1" fmla="*/ 2147483647 h 1691"/>
              <a:gd name="T2" fmla="*/ 2147483647 w 3625"/>
              <a:gd name="T3" fmla="*/ 2147483647 h 1691"/>
              <a:gd name="T4" fmla="*/ 0 w 3625"/>
              <a:gd name="T5" fmla="*/ 2147483647 h 1691"/>
              <a:gd name="T6" fmla="*/ 2147483647 w 3625"/>
              <a:gd name="T7" fmla="*/ 2147483647 h 1691"/>
              <a:gd name="T8" fmla="*/ 2147483647 w 3625"/>
              <a:gd name="T9" fmla="*/ 2147483647 h 1691"/>
              <a:gd name="T10" fmla="*/ 2147483647 w 3625"/>
              <a:gd name="T11" fmla="*/ 2147483647 h 1691"/>
              <a:gd name="T12" fmla="*/ 2147483647 w 3625"/>
              <a:gd name="T13" fmla="*/ 2147483647 h 1691"/>
              <a:gd name="T14" fmla="*/ 2147483647 w 3625"/>
              <a:gd name="T15" fmla="*/ 2147483647 h 1691"/>
              <a:gd name="T16" fmla="*/ 2147483647 w 3625"/>
              <a:gd name="T17" fmla="*/ 2147483647 h 1691"/>
              <a:gd name="T18" fmla="*/ 2147483647 w 3625"/>
              <a:gd name="T19" fmla="*/ 2147483647 h 1691"/>
              <a:gd name="T20" fmla="*/ 2147483647 w 3625"/>
              <a:gd name="T21" fmla="*/ 2147483647 h 1691"/>
              <a:gd name="T22" fmla="*/ 2147483647 w 3625"/>
              <a:gd name="T23" fmla="*/ 2147483647 h 1691"/>
              <a:gd name="T24" fmla="*/ 2147483647 w 3625"/>
              <a:gd name="T25" fmla="*/ 2147483647 h 1691"/>
              <a:gd name="T26" fmla="*/ 2147483647 w 3625"/>
              <a:gd name="T27" fmla="*/ 2147483647 h 1691"/>
              <a:gd name="T28" fmla="*/ 2147483647 w 3625"/>
              <a:gd name="T29" fmla="*/ 2147483647 h 1691"/>
              <a:gd name="T30" fmla="*/ 2147483647 w 3625"/>
              <a:gd name="T31" fmla="*/ 2147483647 h 1691"/>
              <a:gd name="T32" fmla="*/ 2147483647 w 3625"/>
              <a:gd name="T33" fmla="*/ 2147483647 h 1691"/>
              <a:gd name="T34" fmla="*/ 2147483647 w 3625"/>
              <a:gd name="T35" fmla="*/ 2147483647 h 1691"/>
              <a:gd name="T36" fmla="*/ 2147483647 w 3625"/>
              <a:gd name="T37" fmla="*/ 2147483647 h 1691"/>
              <a:gd name="T38" fmla="*/ 2147483647 w 3625"/>
              <a:gd name="T39" fmla="*/ 2147483647 h 1691"/>
              <a:gd name="T40" fmla="*/ 2147483647 w 3625"/>
              <a:gd name="T41" fmla="*/ 2147483647 h 1691"/>
              <a:gd name="T42" fmla="*/ 2147483647 w 3625"/>
              <a:gd name="T43" fmla="*/ 2147483647 h 1691"/>
              <a:gd name="T44" fmla="*/ 2147483647 w 3625"/>
              <a:gd name="T45" fmla="*/ 2147483647 h 1691"/>
              <a:gd name="T46" fmla="*/ 2147483647 w 3625"/>
              <a:gd name="T47" fmla="*/ 2147483647 h 1691"/>
              <a:gd name="T48" fmla="*/ 2147483647 w 3625"/>
              <a:gd name="T49" fmla="*/ 2147483647 h 1691"/>
              <a:gd name="T50" fmla="*/ 2147483647 w 3625"/>
              <a:gd name="T51" fmla="*/ 0 h 1691"/>
              <a:gd name="T52" fmla="*/ 2147483647 w 3625"/>
              <a:gd name="T53" fmla="*/ 2147483647 h 1691"/>
              <a:gd name="T54" fmla="*/ 2147483647 w 3625"/>
              <a:gd name="T55" fmla="*/ 2147483647 h 1691"/>
              <a:gd name="T56" fmla="*/ 2147483647 w 3625"/>
              <a:gd name="T57" fmla="*/ 2147483647 h 1691"/>
              <a:gd name="T58" fmla="*/ 2147483647 w 3625"/>
              <a:gd name="T59" fmla="*/ 2147483647 h 1691"/>
              <a:gd name="T60" fmla="*/ 2147483647 w 3625"/>
              <a:gd name="T61" fmla="*/ 2147483647 h 1691"/>
              <a:gd name="T62" fmla="*/ 2147483647 w 3625"/>
              <a:gd name="T63" fmla="*/ 2147483647 h 1691"/>
              <a:gd name="T64" fmla="*/ 2147483647 w 3625"/>
              <a:gd name="T65" fmla="*/ 2147483647 h 1691"/>
              <a:gd name="T66" fmla="*/ 2147483647 w 3625"/>
              <a:gd name="T67" fmla="*/ 2147483647 h 1691"/>
              <a:gd name="T68" fmla="*/ 2147483647 w 3625"/>
              <a:gd name="T69" fmla="*/ 2147483647 h 1691"/>
              <a:gd name="T70" fmla="*/ 2147483647 w 3625"/>
              <a:gd name="T71" fmla="*/ 2147483647 h 1691"/>
              <a:gd name="T72" fmla="*/ 2147483647 w 3625"/>
              <a:gd name="T73" fmla="*/ 2147483647 h 1691"/>
              <a:gd name="T74" fmla="*/ 2147483647 w 3625"/>
              <a:gd name="T75" fmla="*/ 2147483647 h 1691"/>
              <a:gd name="T76" fmla="*/ 2147483647 w 3625"/>
              <a:gd name="T77" fmla="*/ 2147483647 h 1691"/>
              <a:gd name="T78" fmla="*/ 2147483647 w 3625"/>
              <a:gd name="T79" fmla="*/ 2147483647 h 1691"/>
              <a:gd name="T80" fmla="*/ 2147483647 w 3625"/>
              <a:gd name="T81" fmla="*/ 2147483647 h 169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3625"/>
              <a:gd name="T124" fmla="*/ 0 h 1691"/>
              <a:gd name="T125" fmla="*/ 3625 w 3625"/>
              <a:gd name="T126" fmla="*/ 1691 h 1691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3625" h="1691">
                <a:moveTo>
                  <a:pt x="613" y="1289"/>
                </a:moveTo>
                <a:cubicBezTo>
                  <a:pt x="590" y="1216"/>
                  <a:pt x="542" y="1199"/>
                  <a:pt x="485" y="1152"/>
                </a:cubicBezTo>
                <a:cubicBezTo>
                  <a:pt x="463" y="1134"/>
                  <a:pt x="472" y="1127"/>
                  <a:pt x="439" y="1124"/>
                </a:cubicBezTo>
                <a:cubicBezTo>
                  <a:pt x="372" y="1119"/>
                  <a:pt x="305" y="1118"/>
                  <a:pt x="238" y="1115"/>
                </a:cubicBezTo>
                <a:cubicBezTo>
                  <a:pt x="184" y="1097"/>
                  <a:pt x="130" y="1102"/>
                  <a:pt x="83" y="1133"/>
                </a:cubicBezTo>
                <a:cubicBezTo>
                  <a:pt x="43" y="1193"/>
                  <a:pt x="17" y="1237"/>
                  <a:pt x="0" y="1307"/>
                </a:cubicBezTo>
                <a:cubicBezTo>
                  <a:pt x="6" y="1358"/>
                  <a:pt x="12" y="1404"/>
                  <a:pt x="28" y="1453"/>
                </a:cubicBezTo>
                <a:cubicBezTo>
                  <a:pt x="34" y="1504"/>
                  <a:pt x="33" y="1520"/>
                  <a:pt x="46" y="1563"/>
                </a:cubicBezTo>
                <a:cubicBezTo>
                  <a:pt x="51" y="1582"/>
                  <a:pt x="45" y="1615"/>
                  <a:pt x="64" y="1618"/>
                </a:cubicBezTo>
                <a:cubicBezTo>
                  <a:pt x="127" y="1628"/>
                  <a:pt x="185" y="1650"/>
                  <a:pt x="247" y="1664"/>
                </a:cubicBezTo>
                <a:cubicBezTo>
                  <a:pt x="304" y="1677"/>
                  <a:pt x="363" y="1682"/>
                  <a:pt x="421" y="1691"/>
                </a:cubicBezTo>
                <a:cubicBezTo>
                  <a:pt x="495" y="1682"/>
                  <a:pt x="524" y="1679"/>
                  <a:pt x="576" y="1627"/>
                </a:cubicBezTo>
                <a:cubicBezTo>
                  <a:pt x="587" y="1593"/>
                  <a:pt x="611" y="1579"/>
                  <a:pt x="622" y="1545"/>
                </a:cubicBezTo>
                <a:cubicBezTo>
                  <a:pt x="625" y="1527"/>
                  <a:pt x="627" y="1508"/>
                  <a:pt x="631" y="1490"/>
                </a:cubicBezTo>
                <a:cubicBezTo>
                  <a:pt x="636" y="1471"/>
                  <a:pt x="649" y="1435"/>
                  <a:pt x="649" y="1435"/>
                </a:cubicBezTo>
                <a:cubicBezTo>
                  <a:pt x="643" y="1382"/>
                  <a:pt x="632" y="1340"/>
                  <a:pt x="622" y="1289"/>
                </a:cubicBezTo>
                <a:cubicBezTo>
                  <a:pt x="632" y="1249"/>
                  <a:pt x="643" y="1237"/>
                  <a:pt x="668" y="1206"/>
                </a:cubicBezTo>
                <a:cubicBezTo>
                  <a:pt x="697" y="1170"/>
                  <a:pt x="683" y="1160"/>
                  <a:pt x="723" y="1133"/>
                </a:cubicBezTo>
                <a:cubicBezTo>
                  <a:pt x="754" y="1086"/>
                  <a:pt x="805" y="1032"/>
                  <a:pt x="823" y="978"/>
                </a:cubicBezTo>
                <a:cubicBezTo>
                  <a:pt x="837" y="889"/>
                  <a:pt x="856" y="784"/>
                  <a:pt x="896" y="704"/>
                </a:cubicBezTo>
                <a:cubicBezTo>
                  <a:pt x="906" y="664"/>
                  <a:pt x="914" y="595"/>
                  <a:pt x="933" y="557"/>
                </a:cubicBezTo>
                <a:cubicBezTo>
                  <a:pt x="963" y="495"/>
                  <a:pt x="1013" y="433"/>
                  <a:pt x="1061" y="384"/>
                </a:cubicBezTo>
                <a:cubicBezTo>
                  <a:pt x="1084" y="361"/>
                  <a:pt x="1169" y="327"/>
                  <a:pt x="1189" y="320"/>
                </a:cubicBezTo>
                <a:cubicBezTo>
                  <a:pt x="1281" y="286"/>
                  <a:pt x="1377" y="252"/>
                  <a:pt x="1472" y="228"/>
                </a:cubicBezTo>
                <a:cubicBezTo>
                  <a:pt x="1569" y="234"/>
                  <a:pt x="1643" y="245"/>
                  <a:pt x="1737" y="256"/>
                </a:cubicBezTo>
                <a:cubicBezTo>
                  <a:pt x="1755" y="262"/>
                  <a:pt x="1774" y="268"/>
                  <a:pt x="1792" y="274"/>
                </a:cubicBezTo>
                <a:cubicBezTo>
                  <a:pt x="1801" y="277"/>
                  <a:pt x="1820" y="283"/>
                  <a:pt x="1820" y="283"/>
                </a:cubicBezTo>
                <a:cubicBezTo>
                  <a:pt x="1844" y="299"/>
                  <a:pt x="1871" y="319"/>
                  <a:pt x="1893" y="338"/>
                </a:cubicBezTo>
                <a:cubicBezTo>
                  <a:pt x="1909" y="352"/>
                  <a:pt x="1939" y="384"/>
                  <a:pt x="1939" y="384"/>
                </a:cubicBezTo>
                <a:cubicBezTo>
                  <a:pt x="1960" y="447"/>
                  <a:pt x="1962" y="519"/>
                  <a:pt x="1975" y="585"/>
                </a:cubicBezTo>
                <a:cubicBezTo>
                  <a:pt x="1963" y="862"/>
                  <a:pt x="1976" y="712"/>
                  <a:pt x="1957" y="859"/>
                </a:cubicBezTo>
                <a:cubicBezTo>
                  <a:pt x="1953" y="888"/>
                  <a:pt x="1951" y="957"/>
                  <a:pt x="1929" y="987"/>
                </a:cubicBezTo>
                <a:cubicBezTo>
                  <a:pt x="1887" y="1043"/>
                  <a:pt x="1828" y="1065"/>
                  <a:pt x="1765" y="1088"/>
                </a:cubicBezTo>
                <a:cubicBezTo>
                  <a:pt x="1756" y="1097"/>
                  <a:pt x="1743" y="1104"/>
                  <a:pt x="1737" y="1115"/>
                </a:cubicBezTo>
                <a:cubicBezTo>
                  <a:pt x="1705" y="1172"/>
                  <a:pt x="1713" y="1252"/>
                  <a:pt x="1664" y="1298"/>
                </a:cubicBezTo>
                <a:cubicBezTo>
                  <a:pt x="1639" y="1373"/>
                  <a:pt x="1674" y="1281"/>
                  <a:pt x="1637" y="1344"/>
                </a:cubicBezTo>
                <a:cubicBezTo>
                  <a:pt x="1632" y="1352"/>
                  <a:pt x="1632" y="1363"/>
                  <a:pt x="1628" y="1371"/>
                </a:cubicBezTo>
                <a:cubicBezTo>
                  <a:pt x="1614" y="1398"/>
                  <a:pt x="1582" y="1425"/>
                  <a:pt x="1564" y="1444"/>
                </a:cubicBezTo>
                <a:cubicBezTo>
                  <a:pt x="1551" y="1458"/>
                  <a:pt x="1509" y="1462"/>
                  <a:pt x="1509" y="1462"/>
                </a:cubicBezTo>
                <a:cubicBezTo>
                  <a:pt x="1469" y="1459"/>
                  <a:pt x="1429" y="1459"/>
                  <a:pt x="1390" y="1453"/>
                </a:cubicBezTo>
                <a:cubicBezTo>
                  <a:pt x="1371" y="1450"/>
                  <a:pt x="1335" y="1435"/>
                  <a:pt x="1335" y="1435"/>
                </a:cubicBezTo>
                <a:cubicBezTo>
                  <a:pt x="1308" y="1417"/>
                  <a:pt x="1282" y="1413"/>
                  <a:pt x="1253" y="1398"/>
                </a:cubicBezTo>
                <a:cubicBezTo>
                  <a:pt x="1190" y="1366"/>
                  <a:pt x="1259" y="1391"/>
                  <a:pt x="1198" y="1371"/>
                </a:cubicBezTo>
                <a:cubicBezTo>
                  <a:pt x="1174" y="1336"/>
                  <a:pt x="1149" y="1306"/>
                  <a:pt x="1125" y="1270"/>
                </a:cubicBezTo>
                <a:cubicBezTo>
                  <a:pt x="1119" y="1261"/>
                  <a:pt x="1107" y="1243"/>
                  <a:pt x="1107" y="1243"/>
                </a:cubicBezTo>
                <a:cubicBezTo>
                  <a:pt x="1098" y="1209"/>
                  <a:pt x="1087" y="1176"/>
                  <a:pt x="1079" y="1142"/>
                </a:cubicBezTo>
                <a:cubicBezTo>
                  <a:pt x="1095" y="1079"/>
                  <a:pt x="1076" y="1004"/>
                  <a:pt x="1061" y="941"/>
                </a:cubicBezTo>
                <a:cubicBezTo>
                  <a:pt x="1074" y="798"/>
                  <a:pt x="1069" y="654"/>
                  <a:pt x="1088" y="512"/>
                </a:cubicBezTo>
                <a:cubicBezTo>
                  <a:pt x="1091" y="487"/>
                  <a:pt x="1129" y="345"/>
                  <a:pt x="1134" y="338"/>
                </a:cubicBezTo>
                <a:cubicBezTo>
                  <a:pt x="1146" y="320"/>
                  <a:pt x="1171" y="283"/>
                  <a:pt x="1171" y="283"/>
                </a:cubicBezTo>
                <a:cubicBezTo>
                  <a:pt x="1221" y="131"/>
                  <a:pt x="1367" y="64"/>
                  <a:pt x="1509" y="18"/>
                </a:cubicBezTo>
                <a:cubicBezTo>
                  <a:pt x="1553" y="4"/>
                  <a:pt x="1600" y="6"/>
                  <a:pt x="1646" y="0"/>
                </a:cubicBezTo>
                <a:cubicBezTo>
                  <a:pt x="1773" y="8"/>
                  <a:pt x="1905" y="14"/>
                  <a:pt x="2030" y="45"/>
                </a:cubicBezTo>
                <a:cubicBezTo>
                  <a:pt x="2099" y="62"/>
                  <a:pt x="2162" y="92"/>
                  <a:pt x="2231" y="109"/>
                </a:cubicBezTo>
                <a:cubicBezTo>
                  <a:pt x="2293" y="141"/>
                  <a:pt x="2379" y="167"/>
                  <a:pt x="2432" y="210"/>
                </a:cubicBezTo>
                <a:cubicBezTo>
                  <a:pt x="2502" y="267"/>
                  <a:pt x="2599" y="352"/>
                  <a:pt x="2697" y="356"/>
                </a:cubicBezTo>
                <a:cubicBezTo>
                  <a:pt x="2776" y="359"/>
                  <a:pt x="2856" y="362"/>
                  <a:pt x="2935" y="365"/>
                </a:cubicBezTo>
                <a:cubicBezTo>
                  <a:pt x="2989" y="378"/>
                  <a:pt x="3037" y="389"/>
                  <a:pt x="3091" y="374"/>
                </a:cubicBezTo>
                <a:cubicBezTo>
                  <a:pt x="3158" y="383"/>
                  <a:pt x="3225" y="394"/>
                  <a:pt x="3292" y="402"/>
                </a:cubicBezTo>
                <a:cubicBezTo>
                  <a:pt x="3341" y="414"/>
                  <a:pt x="3390" y="422"/>
                  <a:pt x="3438" y="438"/>
                </a:cubicBezTo>
                <a:cubicBezTo>
                  <a:pt x="3473" y="463"/>
                  <a:pt x="3516" y="465"/>
                  <a:pt x="3548" y="493"/>
                </a:cubicBezTo>
                <a:cubicBezTo>
                  <a:pt x="3564" y="507"/>
                  <a:pt x="3593" y="539"/>
                  <a:pt x="3593" y="539"/>
                </a:cubicBezTo>
                <a:cubicBezTo>
                  <a:pt x="3625" y="626"/>
                  <a:pt x="3600" y="713"/>
                  <a:pt x="3593" y="804"/>
                </a:cubicBezTo>
                <a:cubicBezTo>
                  <a:pt x="3581" y="955"/>
                  <a:pt x="3578" y="1063"/>
                  <a:pt x="3465" y="1170"/>
                </a:cubicBezTo>
                <a:cubicBezTo>
                  <a:pt x="3431" y="1272"/>
                  <a:pt x="3486" y="1114"/>
                  <a:pt x="3438" y="1225"/>
                </a:cubicBezTo>
                <a:cubicBezTo>
                  <a:pt x="3420" y="1267"/>
                  <a:pt x="3405" y="1317"/>
                  <a:pt x="3392" y="1362"/>
                </a:cubicBezTo>
                <a:cubicBezTo>
                  <a:pt x="3387" y="1379"/>
                  <a:pt x="3373" y="1444"/>
                  <a:pt x="3365" y="1453"/>
                </a:cubicBezTo>
                <a:cubicBezTo>
                  <a:pt x="3351" y="1467"/>
                  <a:pt x="3343" y="1487"/>
                  <a:pt x="3328" y="1499"/>
                </a:cubicBezTo>
                <a:cubicBezTo>
                  <a:pt x="3321" y="1505"/>
                  <a:pt x="3310" y="1504"/>
                  <a:pt x="3301" y="1508"/>
                </a:cubicBezTo>
                <a:cubicBezTo>
                  <a:pt x="3291" y="1513"/>
                  <a:pt x="3282" y="1519"/>
                  <a:pt x="3273" y="1526"/>
                </a:cubicBezTo>
                <a:cubicBezTo>
                  <a:pt x="3266" y="1531"/>
                  <a:pt x="3263" y="1541"/>
                  <a:pt x="3255" y="1545"/>
                </a:cubicBezTo>
                <a:cubicBezTo>
                  <a:pt x="3238" y="1554"/>
                  <a:pt x="3200" y="1563"/>
                  <a:pt x="3200" y="1563"/>
                </a:cubicBezTo>
                <a:cubicBezTo>
                  <a:pt x="3143" y="1601"/>
                  <a:pt x="2999" y="1600"/>
                  <a:pt x="2999" y="1600"/>
                </a:cubicBezTo>
                <a:cubicBezTo>
                  <a:pt x="2919" y="1591"/>
                  <a:pt x="2847" y="1579"/>
                  <a:pt x="2771" y="1554"/>
                </a:cubicBezTo>
                <a:cubicBezTo>
                  <a:pt x="2750" y="1547"/>
                  <a:pt x="2737" y="1524"/>
                  <a:pt x="2716" y="1517"/>
                </a:cubicBezTo>
                <a:cubicBezTo>
                  <a:pt x="2707" y="1514"/>
                  <a:pt x="2697" y="1511"/>
                  <a:pt x="2688" y="1508"/>
                </a:cubicBezTo>
                <a:cubicBezTo>
                  <a:pt x="2679" y="1502"/>
                  <a:pt x="2666" y="1499"/>
                  <a:pt x="2661" y="1490"/>
                </a:cubicBezTo>
                <a:cubicBezTo>
                  <a:pt x="2650" y="1470"/>
                  <a:pt x="2643" y="1408"/>
                  <a:pt x="2633" y="1380"/>
                </a:cubicBezTo>
                <a:cubicBezTo>
                  <a:pt x="2621" y="1295"/>
                  <a:pt x="2605" y="1205"/>
                  <a:pt x="2579" y="1124"/>
                </a:cubicBezTo>
                <a:cubicBezTo>
                  <a:pt x="2585" y="1018"/>
                  <a:pt x="2595" y="918"/>
                  <a:pt x="2606" y="813"/>
                </a:cubicBezTo>
                <a:cubicBezTo>
                  <a:pt x="2599" y="680"/>
                  <a:pt x="2560" y="520"/>
                  <a:pt x="2643" y="402"/>
                </a:cubicBezTo>
                <a:cubicBezTo>
                  <a:pt x="2646" y="387"/>
                  <a:pt x="2652" y="356"/>
                  <a:pt x="2652" y="356"/>
                </a:cubicBezTo>
              </a:path>
            </a:pathLst>
          </a:cu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64" name="WordArt 6"/>
          <p:cNvSpPr>
            <a:spLocks noChangeArrowheads="1" noChangeShapeType="1" noTextEdit="1"/>
          </p:cNvSpPr>
          <p:nvPr/>
        </p:nvSpPr>
        <p:spPr bwMode="auto">
          <a:xfrm>
            <a:off x="2565400" y="1694593"/>
            <a:ext cx="2374900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=21+57</a:t>
            </a:r>
            <a:endParaRPr lang="he-IL" sz="3600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184585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500"/>
                                        <p:tgtEl>
                                          <p:spTgt spid="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500"/>
                                        <p:tgtEl>
                                          <p:spTgt spid="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40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4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6" grpId="0" animBg="1"/>
      <p:bldP spid="3078" grpId="0" animBg="1"/>
      <p:bldP spid="3088" grpId="0"/>
      <p:bldP spid="3115" grpId="0"/>
      <p:bldP spid="3187" grpId="0" animBg="1"/>
      <p:bldP spid="3188" grpId="0" animBg="1"/>
      <p:bldP spid="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6"/>
          <p:cNvGrpSpPr>
            <a:grpSpLocks/>
          </p:cNvGrpSpPr>
          <p:nvPr/>
        </p:nvGrpSpPr>
        <p:grpSpPr bwMode="auto">
          <a:xfrm>
            <a:off x="1619250" y="476250"/>
            <a:ext cx="5184775" cy="6119813"/>
            <a:chOff x="1066" y="210"/>
            <a:chExt cx="3266" cy="3855"/>
          </a:xfrm>
        </p:grpSpPr>
        <p:grpSp>
          <p:nvGrpSpPr>
            <p:cNvPr id="5205" name="Group 15"/>
            <p:cNvGrpSpPr>
              <a:grpSpLocks/>
            </p:cNvGrpSpPr>
            <p:nvPr/>
          </p:nvGrpSpPr>
          <p:grpSpPr bwMode="auto">
            <a:xfrm>
              <a:off x="2063" y="2840"/>
              <a:ext cx="1679" cy="1225"/>
              <a:chOff x="2846" y="527"/>
              <a:chExt cx="1077" cy="998"/>
            </a:xfrm>
          </p:grpSpPr>
          <p:sp>
            <p:nvSpPr>
              <p:cNvPr id="5217" name="Rectangle 16"/>
              <p:cNvSpPr>
                <a:spLocks noChangeArrowheads="1"/>
              </p:cNvSpPr>
              <p:nvPr/>
            </p:nvSpPr>
            <p:spPr bwMode="auto">
              <a:xfrm>
                <a:off x="2846" y="1253"/>
                <a:ext cx="1077" cy="27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5219" name="Line 18"/>
              <p:cNvSpPr>
                <a:spLocks noChangeShapeType="1"/>
              </p:cNvSpPr>
              <p:nvPr/>
            </p:nvSpPr>
            <p:spPr bwMode="auto">
              <a:xfrm>
                <a:off x="3152" y="527"/>
                <a:ext cx="0" cy="86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220" name="Line 19"/>
              <p:cNvSpPr>
                <a:spLocks noChangeShapeType="1"/>
              </p:cNvSpPr>
              <p:nvPr/>
            </p:nvSpPr>
            <p:spPr bwMode="auto">
              <a:xfrm>
                <a:off x="3696" y="527"/>
                <a:ext cx="0" cy="86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sp>
          <p:nvSpPr>
            <p:cNvPr id="5206" name="Line 20"/>
            <p:cNvSpPr>
              <a:spLocks noChangeShapeType="1"/>
            </p:cNvSpPr>
            <p:nvPr/>
          </p:nvSpPr>
          <p:spPr bwMode="auto">
            <a:xfrm flipH="1">
              <a:off x="1066" y="2704"/>
              <a:ext cx="3266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grpSp>
          <p:nvGrpSpPr>
            <p:cNvPr id="5207" name="Group 9"/>
            <p:cNvGrpSpPr>
              <a:grpSpLocks/>
            </p:cNvGrpSpPr>
            <p:nvPr/>
          </p:nvGrpSpPr>
          <p:grpSpPr bwMode="auto">
            <a:xfrm>
              <a:off x="2024" y="210"/>
              <a:ext cx="1718" cy="861"/>
              <a:chOff x="2821" y="527"/>
              <a:chExt cx="1102" cy="998"/>
            </a:xfrm>
          </p:grpSpPr>
          <p:sp>
            <p:nvSpPr>
              <p:cNvPr id="5213" name="Rectangle 5"/>
              <p:cNvSpPr>
                <a:spLocks noChangeArrowheads="1"/>
              </p:cNvSpPr>
              <p:nvPr/>
            </p:nvSpPr>
            <p:spPr bwMode="auto">
              <a:xfrm>
                <a:off x="2821" y="1253"/>
                <a:ext cx="1102" cy="27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5215" name="Line 7"/>
              <p:cNvSpPr>
                <a:spLocks noChangeShapeType="1"/>
              </p:cNvSpPr>
              <p:nvPr/>
            </p:nvSpPr>
            <p:spPr bwMode="auto">
              <a:xfrm>
                <a:off x="3152" y="527"/>
                <a:ext cx="0" cy="86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216" name="Line 8"/>
              <p:cNvSpPr>
                <a:spLocks noChangeShapeType="1"/>
              </p:cNvSpPr>
              <p:nvPr/>
            </p:nvSpPr>
            <p:spPr bwMode="auto">
              <a:xfrm>
                <a:off x="3696" y="527"/>
                <a:ext cx="0" cy="86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5208" name="Group 10"/>
            <p:cNvGrpSpPr>
              <a:grpSpLocks/>
            </p:cNvGrpSpPr>
            <p:nvPr/>
          </p:nvGrpSpPr>
          <p:grpSpPr bwMode="auto">
            <a:xfrm>
              <a:off x="2063" y="1335"/>
              <a:ext cx="1723" cy="824"/>
              <a:chOff x="2838" y="527"/>
              <a:chExt cx="1085" cy="998"/>
            </a:xfrm>
          </p:grpSpPr>
          <p:sp>
            <p:nvSpPr>
              <p:cNvPr id="5209" name="Rectangle 11"/>
              <p:cNvSpPr>
                <a:spLocks noChangeArrowheads="1"/>
              </p:cNvSpPr>
              <p:nvPr/>
            </p:nvSpPr>
            <p:spPr bwMode="auto">
              <a:xfrm>
                <a:off x="2838" y="1253"/>
                <a:ext cx="1085" cy="272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5211" name="Line 13"/>
              <p:cNvSpPr>
                <a:spLocks noChangeShapeType="1"/>
              </p:cNvSpPr>
              <p:nvPr/>
            </p:nvSpPr>
            <p:spPr bwMode="auto">
              <a:xfrm>
                <a:off x="3152" y="527"/>
                <a:ext cx="0" cy="86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212" name="Line 14"/>
              <p:cNvSpPr>
                <a:spLocks noChangeShapeType="1"/>
              </p:cNvSpPr>
              <p:nvPr/>
            </p:nvSpPr>
            <p:spPr bwMode="auto">
              <a:xfrm>
                <a:off x="3696" y="527"/>
                <a:ext cx="0" cy="86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</p:grpSp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6732588" y="476250"/>
            <a:ext cx="2005012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b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DDEBCF"/>
                    </a:gs>
                    <a:gs pos="25000">
                      <a:srgbClr val="9CB86E"/>
                    </a:gs>
                    <a:gs pos="50000">
                      <a:srgbClr val="156B13"/>
                    </a:gs>
                    <a:gs pos="75000">
                      <a:srgbClr val="9CB86E"/>
                    </a:gs>
                    <a:gs pos="100000">
                      <a:srgbClr val="DDEBCF"/>
                    </a:gs>
                  </a:gsLst>
                  <a:lin ang="18900000" scaled="1"/>
                </a:gradFill>
                <a:latin typeface="Arial"/>
                <a:cs typeface="Arial"/>
              </a:rPr>
              <a:t>2) ألمعداد:</a:t>
            </a:r>
            <a:endParaRPr lang="he-IL" sz="3600" b="1" kern="1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DDEBCF"/>
                  </a:gs>
                  <a:gs pos="25000">
                    <a:srgbClr val="9CB86E"/>
                  </a:gs>
                  <a:gs pos="50000">
                    <a:srgbClr val="156B13"/>
                  </a:gs>
                  <a:gs pos="75000">
                    <a:srgbClr val="9CB86E"/>
                  </a:gs>
                  <a:gs pos="100000">
                    <a:srgbClr val="DDEBCF"/>
                  </a:gs>
                </a:gsLst>
                <a:lin ang="18900000" scaled="1"/>
              </a:gradFill>
              <a:latin typeface="Arial"/>
              <a:cs typeface="Arial"/>
            </a:endParaRPr>
          </a:p>
        </p:txBody>
      </p:sp>
      <p:sp>
        <p:nvSpPr>
          <p:cNvPr id="5203" name="Oval 25"/>
          <p:cNvSpPr>
            <a:spLocks noChangeArrowheads="1"/>
          </p:cNvSpPr>
          <p:nvPr/>
        </p:nvSpPr>
        <p:spPr bwMode="auto">
          <a:xfrm>
            <a:off x="5148263" y="1167610"/>
            <a:ext cx="360362" cy="186532"/>
          </a:xfrm>
          <a:prstGeom prst="ellipse">
            <a:avLst/>
          </a:prstGeom>
          <a:solidFill>
            <a:srgbClr val="E5E9B5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grpSp>
        <p:nvGrpSpPr>
          <p:cNvPr id="7" name="Group 64"/>
          <p:cNvGrpSpPr>
            <a:grpSpLocks/>
          </p:cNvGrpSpPr>
          <p:nvPr/>
        </p:nvGrpSpPr>
        <p:grpSpPr bwMode="auto">
          <a:xfrm>
            <a:off x="3779838" y="1052513"/>
            <a:ext cx="360362" cy="373062"/>
            <a:chOff x="2426" y="709"/>
            <a:chExt cx="227" cy="272"/>
          </a:xfrm>
        </p:grpSpPr>
        <p:sp>
          <p:nvSpPr>
            <p:cNvPr id="5201" name="Oval 40"/>
            <p:cNvSpPr>
              <a:spLocks noChangeArrowheads="1"/>
            </p:cNvSpPr>
            <p:nvPr/>
          </p:nvSpPr>
          <p:spPr bwMode="auto">
            <a:xfrm>
              <a:off x="2426" y="845"/>
              <a:ext cx="227" cy="13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5202" name="Oval 41"/>
            <p:cNvSpPr>
              <a:spLocks noChangeArrowheads="1"/>
            </p:cNvSpPr>
            <p:nvPr/>
          </p:nvSpPr>
          <p:spPr bwMode="auto">
            <a:xfrm>
              <a:off x="2426" y="709"/>
              <a:ext cx="227" cy="13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SA"/>
            </a:p>
          </p:txBody>
        </p:sp>
      </p:grpSp>
      <p:grpSp>
        <p:nvGrpSpPr>
          <p:cNvPr id="9" name="Group 50"/>
          <p:cNvGrpSpPr>
            <a:grpSpLocks/>
          </p:cNvGrpSpPr>
          <p:nvPr/>
        </p:nvGrpSpPr>
        <p:grpSpPr bwMode="auto">
          <a:xfrm>
            <a:off x="3851275" y="2349500"/>
            <a:ext cx="288925" cy="773113"/>
            <a:chOff x="1519" y="300"/>
            <a:chExt cx="227" cy="681"/>
          </a:xfrm>
        </p:grpSpPr>
        <p:sp>
          <p:nvSpPr>
            <p:cNvPr id="5191" name="Oval 51"/>
            <p:cNvSpPr>
              <a:spLocks noChangeArrowheads="1"/>
            </p:cNvSpPr>
            <p:nvPr/>
          </p:nvSpPr>
          <p:spPr bwMode="auto">
            <a:xfrm>
              <a:off x="1519" y="845"/>
              <a:ext cx="227" cy="13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5192" name="Oval 52"/>
            <p:cNvSpPr>
              <a:spLocks noChangeArrowheads="1"/>
            </p:cNvSpPr>
            <p:nvPr/>
          </p:nvSpPr>
          <p:spPr bwMode="auto">
            <a:xfrm>
              <a:off x="1519" y="709"/>
              <a:ext cx="227" cy="13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5193" name="Oval 53"/>
            <p:cNvSpPr>
              <a:spLocks noChangeArrowheads="1"/>
            </p:cNvSpPr>
            <p:nvPr/>
          </p:nvSpPr>
          <p:spPr bwMode="auto">
            <a:xfrm>
              <a:off x="1519" y="572"/>
              <a:ext cx="227" cy="13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5194" name="Oval 54"/>
            <p:cNvSpPr>
              <a:spLocks noChangeArrowheads="1"/>
            </p:cNvSpPr>
            <p:nvPr/>
          </p:nvSpPr>
          <p:spPr bwMode="auto">
            <a:xfrm>
              <a:off x="1519" y="436"/>
              <a:ext cx="227" cy="13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5195" name="Oval 55"/>
            <p:cNvSpPr>
              <a:spLocks noChangeArrowheads="1"/>
            </p:cNvSpPr>
            <p:nvPr/>
          </p:nvSpPr>
          <p:spPr bwMode="auto">
            <a:xfrm>
              <a:off x="1519" y="300"/>
              <a:ext cx="227" cy="13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SA"/>
            </a:p>
          </p:txBody>
        </p:sp>
      </p:grpSp>
      <p:grpSp>
        <p:nvGrpSpPr>
          <p:cNvPr id="10" name="Group 69"/>
          <p:cNvGrpSpPr>
            <a:grpSpLocks/>
          </p:cNvGrpSpPr>
          <p:nvPr/>
        </p:nvGrpSpPr>
        <p:grpSpPr bwMode="auto">
          <a:xfrm>
            <a:off x="5219700" y="2205038"/>
            <a:ext cx="288925" cy="1009650"/>
            <a:chOff x="3288" y="1480"/>
            <a:chExt cx="227" cy="771"/>
          </a:xfrm>
        </p:grpSpPr>
        <p:grpSp>
          <p:nvGrpSpPr>
            <p:cNvPr id="5182" name="Group 58"/>
            <p:cNvGrpSpPr>
              <a:grpSpLocks/>
            </p:cNvGrpSpPr>
            <p:nvPr/>
          </p:nvGrpSpPr>
          <p:grpSpPr bwMode="auto">
            <a:xfrm>
              <a:off x="3288" y="1706"/>
              <a:ext cx="227" cy="545"/>
              <a:chOff x="1519" y="300"/>
              <a:chExt cx="227" cy="681"/>
            </a:xfrm>
          </p:grpSpPr>
          <p:sp>
            <p:nvSpPr>
              <p:cNvPr id="5186" name="Oval 59"/>
              <p:cNvSpPr>
                <a:spLocks noChangeArrowheads="1"/>
              </p:cNvSpPr>
              <p:nvPr/>
            </p:nvSpPr>
            <p:spPr bwMode="auto">
              <a:xfrm>
                <a:off x="1519" y="845"/>
                <a:ext cx="227" cy="136"/>
              </a:xfrm>
              <a:prstGeom prst="ellipse">
                <a:avLst/>
              </a:prstGeom>
              <a:solidFill>
                <a:srgbClr val="E5E9B5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5187" name="Oval 60"/>
              <p:cNvSpPr>
                <a:spLocks noChangeArrowheads="1"/>
              </p:cNvSpPr>
              <p:nvPr/>
            </p:nvSpPr>
            <p:spPr bwMode="auto">
              <a:xfrm>
                <a:off x="1519" y="709"/>
                <a:ext cx="227" cy="136"/>
              </a:xfrm>
              <a:prstGeom prst="ellipse">
                <a:avLst/>
              </a:prstGeom>
              <a:solidFill>
                <a:srgbClr val="E5E9B5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5188" name="Oval 61"/>
              <p:cNvSpPr>
                <a:spLocks noChangeArrowheads="1"/>
              </p:cNvSpPr>
              <p:nvPr/>
            </p:nvSpPr>
            <p:spPr bwMode="auto">
              <a:xfrm>
                <a:off x="1519" y="572"/>
                <a:ext cx="227" cy="136"/>
              </a:xfrm>
              <a:prstGeom prst="ellipse">
                <a:avLst/>
              </a:prstGeom>
              <a:solidFill>
                <a:srgbClr val="E5E9B5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5189" name="Oval 62"/>
              <p:cNvSpPr>
                <a:spLocks noChangeArrowheads="1"/>
              </p:cNvSpPr>
              <p:nvPr/>
            </p:nvSpPr>
            <p:spPr bwMode="auto">
              <a:xfrm>
                <a:off x="1519" y="436"/>
                <a:ext cx="227" cy="136"/>
              </a:xfrm>
              <a:prstGeom prst="ellipse">
                <a:avLst/>
              </a:prstGeom>
              <a:solidFill>
                <a:srgbClr val="E5E9B5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5190" name="Oval 63"/>
              <p:cNvSpPr>
                <a:spLocks noChangeArrowheads="1"/>
              </p:cNvSpPr>
              <p:nvPr/>
            </p:nvSpPr>
            <p:spPr bwMode="auto">
              <a:xfrm>
                <a:off x="1519" y="300"/>
                <a:ext cx="227" cy="136"/>
              </a:xfrm>
              <a:prstGeom prst="ellipse">
                <a:avLst/>
              </a:prstGeom>
              <a:solidFill>
                <a:srgbClr val="E5E9B5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grpSp>
          <p:nvGrpSpPr>
            <p:cNvPr id="5183" name="Group 66"/>
            <p:cNvGrpSpPr>
              <a:grpSpLocks/>
            </p:cNvGrpSpPr>
            <p:nvPr/>
          </p:nvGrpSpPr>
          <p:grpSpPr bwMode="auto">
            <a:xfrm>
              <a:off x="3288" y="1480"/>
              <a:ext cx="227" cy="226"/>
              <a:chOff x="3288" y="709"/>
              <a:chExt cx="227" cy="272"/>
            </a:xfrm>
          </p:grpSpPr>
          <p:sp>
            <p:nvSpPr>
              <p:cNvPr id="5184" name="Oval 67"/>
              <p:cNvSpPr>
                <a:spLocks noChangeArrowheads="1"/>
              </p:cNvSpPr>
              <p:nvPr/>
            </p:nvSpPr>
            <p:spPr bwMode="auto">
              <a:xfrm>
                <a:off x="3288" y="845"/>
                <a:ext cx="227" cy="136"/>
              </a:xfrm>
              <a:prstGeom prst="ellipse">
                <a:avLst/>
              </a:prstGeom>
              <a:solidFill>
                <a:srgbClr val="E5E9B5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5185" name="Oval 68"/>
              <p:cNvSpPr>
                <a:spLocks noChangeArrowheads="1"/>
              </p:cNvSpPr>
              <p:nvPr/>
            </p:nvSpPr>
            <p:spPr bwMode="auto">
              <a:xfrm>
                <a:off x="3288" y="709"/>
                <a:ext cx="227" cy="136"/>
              </a:xfrm>
              <a:prstGeom prst="ellipse">
                <a:avLst/>
              </a:prstGeom>
              <a:solidFill>
                <a:srgbClr val="E5E9B5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SA"/>
              </a:p>
            </p:txBody>
          </p:sp>
        </p:grpSp>
      </p:grpSp>
      <p:grpSp>
        <p:nvGrpSpPr>
          <p:cNvPr id="14" name="Group 128"/>
          <p:cNvGrpSpPr>
            <a:grpSpLocks/>
          </p:cNvGrpSpPr>
          <p:nvPr/>
        </p:nvGrpSpPr>
        <p:grpSpPr bwMode="auto">
          <a:xfrm>
            <a:off x="3779838" y="4797425"/>
            <a:ext cx="360362" cy="1133475"/>
            <a:chOff x="2381" y="3022"/>
            <a:chExt cx="227" cy="714"/>
          </a:xfrm>
        </p:grpSpPr>
        <p:grpSp>
          <p:nvGrpSpPr>
            <p:cNvPr id="5168" name="Group 79"/>
            <p:cNvGrpSpPr>
              <a:grpSpLocks/>
            </p:cNvGrpSpPr>
            <p:nvPr/>
          </p:nvGrpSpPr>
          <p:grpSpPr bwMode="auto">
            <a:xfrm>
              <a:off x="2381" y="3249"/>
              <a:ext cx="227" cy="487"/>
              <a:chOff x="1519" y="300"/>
              <a:chExt cx="227" cy="681"/>
            </a:xfrm>
          </p:grpSpPr>
          <p:sp>
            <p:nvSpPr>
              <p:cNvPr id="5172" name="Oval 80"/>
              <p:cNvSpPr>
                <a:spLocks noChangeArrowheads="1"/>
              </p:cNvSpPr>
              <p:nvPr/>
            </p:nvSpPr>
            <p:spPr bwMode="auto">
              <a:xfrm>
                <a:off x="1519" y="845"/>
                <a:ext cx="227" cy="136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5173" name="Oval 81"/>
              <p:cNvSpPr>
                <a:spLocks noChangeArrowheads="1"/>
              </p:cNvSpPr>
              <p:nvPr/>
            </p:nvSpPr>
            <p:spPr bwMode="auto">
              <a:xfrm>
                <a:off x="1519" y="709"/>
                <a:ext cx="227" cy="136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5174" name="Oval 82"/>
              <p:cNvSpPr>
                <a:spLocks noChangeArrowheads="1"/>
              </p:cNvSpPr>
              <p:nvPr/>
            </p:nvSpPr>
            <p:spPr bwMode="auto">
              <a:xfrm>
                <a:off x="1519" y="572"/>
                <a:ext cx="227" cy="136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5175" name="Oval 83"/>
              <p:cNvSpPr>
                <a:spLocks noChangeArrowheads="1"/>
              </p:cNvSpPr>
              <p:nvPr/>
            </p:nvSpPr>
            <p:spPr bwMode="auto">
              <a:xfrm>
                <a:off x="1519" y="436"/>
                <a:ext cx="227" cy="136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5176" name="Oval 84"/>
              <p:cNvSpPr>
                <a:spLocks noChangeArrowheads="1"/>
              </p:cNvSpPr>
              <p:nvPr/>
            </p:nvSpPr>
            <p:spPr bwMode="auto">
              <a:xfrm>
                <a:off x="1519" y="300"/>
                <a:ext cx="227" cy="136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grpSp>
          <p:nvGrpSpPr>
            <p:cNvPr id="5169" name="Group 85"/>
            <p:cNvGrpSpPr>
              <a:grpSpLocks/>
            </p:cNvGrpSpPr>
            <p:nvPr/>
          </p:nvGrpSpPr>
          <p:grpSpPr bwMode="auto">
            <a:xfrm>
              <a:off x="2381" y="3022"/>
              <a:ext cx="227" cy="235"/>
              <a:chOff x="2426" y="709"/>
              <a:chExt cx="227" cy="272"/>
            </a:xfrm>
          </p:grpSpPr>
          <p:sp>
            <p:nvSpPr>
              <p:cNvPr id="5170" name="Oval 86"/>
              <p:cNvSpPr>
                <a:spLocks noChangeArrowheads="1"/>
              </p:cNvSpPr>
              <p:nvPr/>
            </p:nvSpPr>
            <p:spPr bwMode="auto">
              <a:xfrm>
                <a:off x="2426" y="845"/>
                <a:ext cx="227" cy="136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5171" name="Oval 87"/>
              <p:cNvSpPr>
                <a:spLocks noChangeArrowheads="1"/>
              </p:cNvSpPr>
              <p:nvPr/>
            </p:nvSpPr>
            <p:spPr bwMode="auto">
              <a:xfrm>
                <a:off x="2426" y="709"/>
                <a:ext cx="227" cy="136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SA"/>
              </a:p>
            </p:txBody>
          </p:sp>
        </p:grpSp>
      </p:grpSp>
      <p:grpSp>
        <p:nvGrpSpPr>
          <p:cNvPr id="17" name="Group 127"/>
          <p:cNvGrpSpPr>
            <a:grpSpLocks/>
          </p:cNvGrpSpPr>
          <p:nvPr/>
        </p:nvGrpSpPr>
        <p:grpSpPr bwMode="auto">
          <a:xfrm>
            <a:off x="5148263" y="4808538"/>
            <a:ext cx="360362" cy="1143000"/>
            <a:chOff x="3243" y="3029"/>
            <a:chExt cx="227" cy="720"/>
          </a:xfrm>
        </p:grpSpPr>
        <p:grpSp>
          <p:nvGrpSpPr>
            <p:cNvPr id="5155" name="Group 88"/>
            <p:cNvGrpSpPr>
              <a:grpSpLocks/>
            </p:cNvGrpSpPr>
            <p:nvPr/>
          </p:nvGrpSpPr>
          <p:grpSpPr bwMode="auto">
            <a:xfrm>
              <a:off x="3243" y="3113"/>
              <a:ext cx="227" cy="636"/>
              <a:chOff x="3288" y="1480"/>
              <a:chExt cx="227" cy="771"/>
            </a:xfrm>
          </p:grpSpPr>
          <p:grpSp>
            <p:nvGrpSpPr>
              <p:cNvPr id="5159" name="Group 89"/>
              <p:cNvGrpSpPr>
                <a:grpSpLocks/>
              </p:cNvGrpSpPr>
              <p:nvPr/>
            </p:nvGrpSpPr>
            <p:grpSpPr bwMode="auto">
              <a:xfrm>
                <a:off x="3288" y="1706"/>
                <a:ext cx="227" cy="545"/>
                <a:chOff x="1519" y="300"/>
                <a:chExt cx="227" cy="681"/>
              </a:xfrm>
            </p:grpSpPr>
            <p:sp>
              <p:nvSpPr>
                <p:cNvPr id="5163" name="Oval 90"/>
                <p:cNvSpPr>
                  <a:spLocks noChangeArrowheads="1"/>
                </p:cNvSpPr>
                <p:nvPr/>
              </p:nvSpPr>
              <p:spPr bwMode="auto">
                <a:xfrm>
                  <a:off x="1519" y="845"/>
                  <a:ext cx="227" cy="136"/>
                </a:xfrm>
                <a:prstGeom prst="ellipse">
                  <a:avLst/>
                </a:prstGeom>
                <a:solidFill>
                  <a:srgbClr val="E5E9B5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SA"/>
                </a:p>
              </p:txBody>
            </p:sp>
            <p:sp>
              <p:nvSpPr>
                <p:cNvPr id="5164" name="Oval 91"/>
                <p:cNvSpPr>
                  <a:spLocks noChangeArrowheads="1"/>
                </p:cNvSpPr>
                <p:nvPr/>
              </p:nvSpPr>
              <p:spPr bwMode="auto">
                <a:xfrm>
                  <a:off x="1519" y="709"/>
                  <a:ext cx="227" cy="136"/>
                </a:xfrm>
                <a:prstGeom prst="ellipse">
                  <a:avLst/>
                </a:prstGeom>
                <a:solidFill>
                  <a:srgbClr val="E5E9B5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SA"/>
                </a:p>
              </p:txBody>
            </p:sp>
            <p:sp>
              <p:nvSpPr>
                <p:cNvPr id="5165" name="Oval 92"/>
                <p:cNvSpPr>
                  <a:spLocks noChangeArrowheads="1"/>
                </p:cNvSpPr>
                <p:nvPr/>
              </p:nvSpPr>
              <p:spPr bwMode="auto">
                <a:xfrm>
                  <a:off x="1519" y="572"/>
                  <a:ext cx="227" cy="136"/>
                </a:xfrm>
                <a:prstGeom prst="ellipse">
                  <a:avLst/>
                </a:prstGeom>
                <a:solidFill>
                  <a:srgbClr val="E5E9B5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SA"/>
                </a:p>
              </p:txBody>
            </p:sp>
            <p:sp>
              <p:nvSpPr>
                <p:cNvPr id="5166" name="Oval 93"/>
                <p:cNvSpPr>
                  <a:spLocks noChangeArrowheads="1"/>
                </p:cNvSpPr>
                <p:nvPr/>
              </p:nvSpPr>
              <p:spPr bwMode="auto">
                <a:xfrm>
                  <a:off x="1519" y="436"/>
                  <a:ext cx="227" cy="136"/>
                </a:xfrm>
                <a:prstGeom prst="ellipse">
                  <a:avLst/>
                </a:prstGeom>
                <a:solidFill>
                  <a:srgbClr val="E5E9B5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SA"/>
                </a:p>
              </p:txBody>
            </p:sp>
            <p:sp>
              <p:nvSpPr>
                <p:cNvPr id="5167" name="Oval 94"/>
                <p:cNvSpPr>
                  <a:spLocks noChangeArrowheads="1"/>
                </p:cNvSpPr>
                <p:nvPr/>
              </p:nvSpPr>
              <p:spPr bwMode="auto">
                <a:xfrm>
                  <a:off x="1519" y="300"/>
                  <a:ext cx="227" cy="136"/>
                </a:xfrm>
                <a:prstGeom prst="ellipse">
                  <a:avLst/>
                </a:prstGeom>
                <a:solidFill>
                  <a:srgbClr val="E5E9B5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SA"/>
                </a:p>
              </p:txBody>
            </p:sp>
          </p:grpSp>
          <p:grpSp>
            <p:nvGrpSpPr>
              <p:cNvPr id="5160" name="Group 95"/>
              <p:cNvGrpSpPr>
                <a:grpSpLocks/>
              </p:cNvGrpSpPr>
              <p:nvPr/>
            </p:nvGrpSpPr>
            <p:grpSpPr bwMode="auto">
              <a:xfrm>
                <a:off x="3288" y="1480"/>
                <a:ext cx="227" cy="226"/>
                <a:chOff x="3288" y="709"/>
                <a:chExt cx="227" cy="272"/>
              </a:xfrm>
            </p:grpSpPr>
            <p:sp>
              <p:nvSpPr>
                <p:cNvPr id="5161" name="Oval 96"/>
                <p:cNvSpPr>
                  <a:spLocks noChangeArrowheads="1"/>
                </p:cNvSpPr>
                <p:nvPr/>
              </p:nvSpPr>
              <p:spPr bwMode="auto">
                <a:xfrm>
                  <a:off x="3288" y="845"/>
                  <a:ext cx="227" cy="136"/>
                </a:xfrm>
                <a:prstGeom prst="ellipse">
                  <a:avLst/>
                </a:prstGeom>
                <a:solidFill>
                  <a:srgbClr val="E5E9B5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SA"/>
                </a:p>
              </p:txBody>
            </p:sp>
            <p:sp>
              <p:nvSpPr>
                <p:cNvPr id="5162" name="Oval 97"/>
                <p:cNvSpPr>
                  <a:spLocks noChangeArrowheads="1"/>
                </p:cNvSpPr>
                <p:nvPr/>
              </p:nvSpPr>
              <p:spPr bwMode="auto">
                <a:xfrm>
                  <a:off x="3288" y="709"/>
                  <a:ext cx="227" cy="136"/>
                </a:xfrm>
                <a:prstGeom prst="ellipse">
                  <a:avLst/>
                </a:prstGeom>
                <a:solidFill>
                  <a:srgbClr val="E5E9B5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SA"/>
                </a:p>
              </p:txBody>
            </p:sp>
          </p:grpSp>
        </p:grpSp>
        <p:sp>
          <p:nvSpPr>
            <p:cNvPr id="5157" name="Oval 99"/>
            <p:cNvSpPr>
              <a:spLocks noChangeArrowheads="1"/>
            </p:cNvSpPr>
            <p:nvPr/>
          </p:nvSpPr>
          <p:spPr bwMode="auto">
            <a:xfrm>
              <a:off x="3243" y="3029"/>
              <a:ext cx="227" cy="95"/>
            </a:xfrm>
            <a:prstGeom prst="ellipse">
              <a:avLst/>
            </a:prstGeom>
            <a:solidFill>
              <a:srgbClr val="E5E9B5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SA"/>
            </a:p>
          </p:txBody>
        </p:sp>
      </p:grpSp>
      <p:sp>
        <p:nvSpPr>
          <p:cNvPr id="4199" name="WordArt 103"/>
          <p:cNvSpPr>
            <a:spLocks noChangeArrowheads="1" noChangeShapeType="1" noTextEdit="1"/>
          </p:cNvSpPr>
          <p:nvPr/>
        </p:nvSpPr>
        <p:spPr bwMode="auto">
          <a:xfrm>
            <a:off x="755650" y="5951538"/>
            <a:ext cx="667255" cy="2873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78</a:t>
            </a:r>
            <a:endParaRPr lang="he-IL" sz="3600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"/>
              <a:cs typeface="Arial"/>
            </a:endParaRPr>
          </a:p>
        </p:txBody>
      </p:sp>
      <p:sp>
        <p:nvSpPr>
          <p:cNvPr id="4197" name="WordArt 101"/>
          <p:cNvSpPr>
            <a:spLocks noChangeArrowheads="1" noChangeShapeType="1" noTextEdit="1"/>
          </p:cNvSpPr>
          <p:nvPr/>
        </p:nvSpPr>
        <p:spPr bwMode="auto">
          <a:xfrm>
            <a:off x="755650" y="1260874"/>
            <a:ext cx="647700" cy="3091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21</a:t>
            </a:r>
            <a:endParaRPr lang="he-IL" sz="3600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"/>
              <a:cs typeface="Arial"/>
            </a:endParaRPr>
          </a:p>
        </p:txBody>
      </p:sp>
      <p:sp>
        <p:nvSpPr>
          <p:cNvPr id="4198" name="WordArt 102"/>
          <p:cNvSpPr>
            <a:spLocks noChangeArrowheads="1" noChangeShapeType="1" noTextEdit="1"/>
          </p:cNvSpPr>
          <p:nvPr/>
        </p:nvSpPr>
        <p:spPr bwMode="auto">
          <a:xfrm>
            <a:off x="755650" y="3068638"/>
            <a:ext cx="647700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57</a:t>
            </a:r>
            <a:endParaRPr lang="he-IL" sz="3600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"/>
              <a:cs typeface="Arial"/>
            </a:endParaRPr>
          </a:p>
        </p:txBody>
      </p:sp>
      <p:sp>
        <p:nvSpPr>
          <p:cNvPr id="4200" name="Text Box 104"/>
          <p:cNvSpPr txBox="1">
            <a:spLocks noChangeArrowheads="1"/>
          </p:cNvSpPr>
          <p:nvPr/>
        </p:nvSpPr>
        <p:spPr bwMode="auto">
          <a:xfrm>
            <a:off x="630743" y="2065121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ar-SA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01" name="Text Box 105"/>
          <p:cNvSpPr txBox="1">
            <a:spLocks noChangeArrowheads="1"/>
          </p:cNvSpPr>
          <p:nvPr/>
        </p:nvSpPr>
        <p:spPr bwMode="auto">
          <a:xfrm>
            <a:off x="611188" y="4076700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ar-SA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02" name="Freeform 106"/>
          <p:cNvSpPr>
            <a:spLocks/>
          </p:cNvSpPr>
          <p:nvPr/>
        </p:nvSpPr>
        <p:spPr bwMode="auto">
          <a:xfrm>
            <a:off x="4978400" y="798513"/>
            <a:ext cx="1277938" cy="2438400"/>
          </a:xfrm>
          <a:custGeom>
            <a:avLst/>
            <a:gdLst>
              <a:gd name="T0" fmla="*/ 2147483647 w 805"/>
              <a:gd name="T1" fmla="*/ 2147483647 h 1536"/>
              <a:gd name="T2" fmla="*/ 2147483647 w 805"/>
              <a:gd name="T3" fmla="*/ 2147483647 h 1536"/>
              <a:gd name="T4" fmla="*/ 2147483647 w 805"/>
              <a:gd name="T5" fmla="*/ 0 h 1536"/>
              <a:gd name="T6" fmla="*/ 2147483647 w 805"/>
              <a:gd name="T7" fmla="*/ 2147483647 h 1536"/>
              <a:gd name="T8" fmla="*/ 2147483647 w 805"/>
              <a:gd name="T9" fmla="*/ 2147483647 h 1536"/>
              <a:gd name="T10" fmla="*/ 2147483647 w 805"/>
              <a:gd name="T11" fmla="*/ 2147483647 h 1536"/>
              <a:gd name="T12" fmla="*/ 2147483647 w 805"/>
              <a:gd name="T13" fmla="*/ 2147483647 h 1536"/>
              <a:gd name="T14" fmla="*/ 2147483647 w 805"/>
              <a:gd name="T15" fmla="*/ 2147483647 h 1536"/>
              <a:gd name="T16" fmla="*/ 2147483647 w 805"/>
              <a:gd name="T17" fmla="*/ 2147483647 h 1536"/>
              <a:gd name="T18" fmla="*/ 2147483647 w 805"/>
              <a:gd name="T19" fmla="*/ 2147483647 h 1536"/>
              <a:gd name="T20" fmla="*/ 2147483647 w 805"/>
              <a:gd name="T21" fmla="*/ 2147483647 h 1536"/>
              <a:gd name="T22" fmla="*/ 2147483647 w 805"/>
              <a:gd name="T23" fmla="*/ 2147483647 h 1536"/>
              <a:gd name="T24" fmla="*/ 2147483647 w 805"/>
              <a:gd name="T25" fmla="*/ 2147483647 h 1536"/>
              <a:gd name="T26" fmla="*/ 2147483647 w 805"/>
              <a:gd name="T27" fmla="*/ 2147483647 h 1536"/>
              <a:gd name="T28" fmla="*/ 2147483647 w 805"/>
              <a:gd name="T29" fmla="*/ 2147483647 h 1536"/>
              <a:gd name="T30" fmla="*/ 2147483647 w 805"/>
              <a:gd name="T31" fmla="*/ 2147483647 h 1536"/>
              <a:gd name="T32" fmla="*/ 2147483647 w 805"/>
              <a:gd name="T33" fmla="*/ 2147483647 h 1536"/>
              <a:gd name="T34" fmla="*/ 2147483647 w 805"/>
              <a:gd name="T35" fmla="*/ 2147483647 h 1536"/>
              <a:gd name="T36" fmla="*/ 2147483647 w 805"/>
              <a:gd name="T37" fmla="*/ 2147483647 h 1536"/>
              <a:gd name="T38" fmla="*/ 2147483647 w 805"/>
              <a:gd name="T39" fmla="*/ 2147483647 h 1536"/>
              <a:gd name="T40" fmla="*/ 2147483647 w 805"/>
              <a:gd name="T41" fmla="*/ 2147483647 h 1536"/>
              <a:gd name="T42" fmla="*/ 2147483647 w 805"/>
              <a:gd name="T43" fmla="*/ 2147483647 h 1536"/>
              <a:gd name="T44" fmla="*/ 2147483647 w 805"/>
              <a:gd name="T45" fmla="*/ 2147483647 h 1536"/>
              <a:gd name="T46" fmla="*/ 2147483647 w 805"/>
              <a:gd name="T47" fmla="*/ 2147483647 h 1536"/>
              <a:gd name="T48" fmla="*/ 2147483647 w 805"/>
              <a:gd name="T49" fmla="*/ 2147483647 h 1536"/>
              <a:gd name="T50" fmla="*/ 2147483647 w 805"/>
              <a:gd name="T51" fmla="*/ 2147483647 h 1536"/>
              <a:gd name="T52" fmla="*/ 2147483647 w 805"/>
              <a:gd name="T53" fmla="*/ 2147483647 h 1536"/>
              <a:gd name="T54" fmla="*/ 2147483647 w 805"/>
              <a:gd name="T55" fmla="*/ 2147483647 h 1536"/>
              <a:gd name="T56" fmla="*/ 2147483647 w 805"/>
              <a:gd name="T57" fmla="*/ 2147483647 h 1536"/>
              <a:gd name="T58" fmla="*/ 2147483647 w 805"/>
              <a:gd name="T59" fmla="*/ 2147483647 h 1536"/>
              <a:gd name="T60" fmla="*/ 2147483647 w 805"/>
              <a:gd name="T61" fmla="*/ 2147483647 h 1536"/>
              <a:gd name="T62" fmla="*/ 2147483647 w 805"/>
              <a:gd name="T63" fmla="*/ 2147483647 h 1536"/>
              <a:gd name="T64" fmla="*/ 2147483647 w 805"/>
              <a:gd name="T65" fmla="*/ 2147483647 h 1536"/>
              <a:gd name="T66" fmla="*/ 2147483647 w 805"/>
              <a:gd name="T67" fmla="*/ 2147483647 h 1536"/>
              <a:gd name="T68" fmla="*/ 2147483647 w 805"/>
              <a:gd name="T69" fmla="*/ 2147483647 h 1536"/>
              <a:gd name="T70" fmla="*/ 2147483647 w 805"/>
              <a:gd name="T71" fmla="*/ 2147483647 h 1536"/>
              <a:gd name="T72" fmla="*/ 2147483647 w 805"/>
              <a:gd name="T73" fmla="*/ 2147483647 h 1536"/>
              <a:gd name="T74" fmla="*/ 2147483647 w 805"/>
              <a:gd name="T75" fmla="*/ 2147483647 h 1536"/>
              <a:gd name="T76" fmla="*/ 2147483647 w 805"/>
              <a:gd name="T77" fmla="*/ 2147483647 h 1536"/>
              <a:gd name="T78" fmla="*/ 2147483647 w 805"/>
              <a:gd name="T79" fmla="*/ 2147483647 h 1536"/>
              <a:gd name="T80" fmla="*/ 0 w 805"/>
              <a:gd name="T81" fmla="*/ 2147483647 h 1536"/>
              <a:gd name="T82" fmla="*/ 2147483647 w 805"/>
              <a:gd name="T83" fmla="*/ 2147483647 h 1536"/>
              <a:gd name="T84" fmla="*/ 2147483647 w 805"/>
              <a:gd name="T85" fmla="*/ 2147483647 h 1536"/>
              <a:gd name="T86" fmla="*/ 2147483647 w 805"/>
              <a:gd name="T87" fmla="*/ 2147483647 h 1536"/>
              <a:gd name="T88" fmla="*/ 2147483647 w 805"/>
              <a:gd name="T89" fmla="*/ 2147483647 h 1536"/>
              <a:gd name="T90" fmla="*/ 2147483647 w 805"/>
              <a:gd name="T91" fmla="*/ 2147483647 h 1536"/>
              <a:gd name="T92" fmla="*/ 2147483647 w 805"/>
              <a:gd name="T93" fmla="*/ 2147483647 h 1536"/>
              <a:gd name="T94" fmla="*/ 2147483647 w 805"/>
              <a:gd name="T95" fmla="*/ 2147483647 h 1536"/>
              <a:gd name="T96" fmla="*/ 2147483647 w 805"/>
              <a:gd name="T97" fmla="*/ 2147483647 h 1536"/>
              <a:gd name="T98" fmla="*/ 2147483647 w 805"/>
              <a:gd name="T99" fmla="*/ 2147483647 h 1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805"/>
              <a:gd name="T151" fmla="*/ 0 h 1536"/>
              <a:gd name="T152" fmla="*/ 805 w 805"/>
              <a:gd name="T153" fmla="*/ 1536 h 1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805" h="1536">
                <a:moveTo>
                  <a:pt x="411" y="155"/>
                </a:moveTo>
                <a:cubicBezTo>
                  <a:pt x="407" y="138"/>
                  <a:pt x="391" y="71"/>
                  <a:pt x="384" y="64"/>
                </a:cubicBezTo>
                <a:cubicBezTo>
                  <a:pt x="340" y="18"/>
                  <a:pt x="280" y="10"/>
                  <a:pt x="219" y="0"/>
                </a:cubicBezTo>
                <a:cubicBezTo>
                  <a:pt x="201" y="6"/>
                  <a:pt x="178" y="5"/>
                  <a:pt x="165" y="18"/>
                </a:cubicBezTo>
                <a:cubicBezTo>
                  <a:pt x="135" y="48"/>
                  <a:pt x="112" y="80"/>
                  <a:pt x="82" y="110"/>
                </a:cubicBezTo>
                <a:cubicBezTo>
                  <a:pt x="79" y="127"/>
                  <a:pt x="64" y="215"/>
                  <a:pt x="64" y="228"/>
                </a:cubicBezTo>
                <a:cubicBezTo>
                  <a:pt x="64" y="284"/>
                  <a:pt x="85" y="358"/>
                  <a:pt x="101" y="411"/>
                </a:cubicBezTo>
                <a:cubicBezTo>
                  <a:pt x="115" y="457"/>
                  <a:pt x="117" y="488"/>
                  <a:pt x="165" y="503"/>
                </a:cubicBezTo>
                <a:cubicBezTo>
                  <a:pt x="263" y="491"/>
                  <a:pt x="354" y="470"/>
                  <a:pt x="411" y="384"/>
                </a:cubicBezTo>
                <a:cubicBezTo>
                  <a:pt x="412" y="376"/>
                  <a:pt x="430" y="265"/>
                  <a:pt x="430" y="256"/>
                </a:cubicBezTo>
                <a:cubicBezTo>
                  <a:pt x="430" y="219"/>
                  <a:pt x="429" y="182"/>
                  <a:pt x="421" y="146"/>
                </a:cubicBezTo>
                <a:cubicBezTo>
                  <a:pt x="419" y="137"/>
                  <a:pt x="394" y="132"/>
                  <a:pt x="402" y="128"/>
                </a:cubicBezTo>
                <a:cubicBezTo>
                  <a:pt x="413" y="122"/>
                  <a:pt x="427" y="134"/>
                  <a:pt x="439" y="137"/>
                </a:cubicBezTo>
                <a:cubicBezTo>
                  <a:pt x="448" y="143"/>
                  <a:pt x="456" y="150"/>
                  <a:pt x="466" y="155"/>
                </a:cubicBezTo>
                <a:cubicBezTo>
                  <a:pt x="475" y="159"/>
                  <a:pt x="485" y="159"/>
                  <a:pt x="494" y="164"/>
                </a:cubicBezTo>
                <a:cubicBezTo>
                  <a:pt x="551" y="195"/>
                  <a:pt x="604" y="238"/>
                  <a:pt x="658" y="274"/>
                </a:cubicBezTo>
                <a:cubicBezTo>
                  <a:pt x="692" y="296"/>
                  <a:pt x="713" y="338"/>
                  <a:pt x="741" y="366"/>
                </a:cubicBezTo>
                <a:cubicBezTo>
                  <a:pt x="768" y="448"/>
                  <a:pt x="723" y="320"/>
                  <a:pt x="777" y="430"/>
                </a:cubicBezTo>
                <a:cubicBezTo>
                  <a:pt x="786" y="449"/>
                  <a:pt x="799" y="498"/>
                  <a:pt x="805" y="521"/>
                </a:cubicBezTo>
                <a:cubicBezTo>
                  <a:pt x="795" y="630"/>
                  <a:pt x="791" y="734"/>
                  <a:pt x="741" y="832"/>
                </a:cubicBezTo>
                <a:cubicBezTo>
                  <a:pt x="737" y="841"/>
                  <a:pt x="737" y="851"/>
                  <a:pt x="731" y="859"/>
                </a:cubicBezTo>
                <a:cubicBezTo>
                  <a:pt x="702" y="897"/>
                  <a:pt x="659" y="931"/>
                  <a:pt x="622" y="960"/>
                </a:cubicBezTo>
                <a:cubicBezTo>
                  <a:pt x="591" y="984"/>
                  <a:pt x="567" y="1012"/>
                  <a:pt x="530" y="1024"/>
                </a:cubicBezTo>
                <a:cubicBezTo>
                  <a:pt x="521" y="1030"/>
                  <a:pt x="513" y="1037"/>
                  <a:pt x="503" y="1042"/>
                </a:cubicBezTo>
                <a:cubicBezTo>
                  <a:pt x="494" y="1046"/>
                  <a:pt x="483" y="1046"/>
                  <a:pt x="475" y="1051"/>
                </a:cubicBezTo>
                <a:cubicBezTo>
                  <a:pt x="468" y="1056"/>
                  <a:pt x="448" y="1070"/>
                  <a:pt x="457" y="1070"/>
                </a:cubicBezTo>
                <a:cubicBezTo>
                  <a:pt x="468" y="1070"/>
                  <a:pt x="476" y="1057"/>
                  <a:pt x="485" y="1051"/>
                </a:cubicBezTo>
                <a:cubicBezTo>
                  <a:pt x="482" y="1027"/>
                  <a:pt x="475" y="1003"/>
                  <a:pt x="475" y="978"/>
                </a:cubicBezTo>
                <a:cubicBezTo>
                  <a:pt x="475" y="959"/>
                  <a:pt x="485" y="942"/>
                  <a:pt x="485" y="923"/>
                </a:cubicBezTo>
                <a:cubicBezTo>
                  <a:pt x="485" y="880"/>
                  <a:pt x="474" y="794"/>
                  <a:pt x="439" y="759"/>
                </a:cubicBezTo>
                <a:cubicBezTo>
                  <a:pt x="409" y="729"/>
                  <a:pt x="359" y="726"/>
                  <a:pt x="320" y="713"/>
                </a:cubicBezTo>
                <a:cubicBezTo>
                  <a:pt x="305" y="716"/>
                  <a:pt x="289" y="718"/>
                  <a:pt x="274" y="722"/>
                </a:cubicBezTo>
                <a:cubicBezTo>
                  <a:pt x="255" y="727"/>
                  <a:pt x="219" y="740"/>
                  <a:pt x="219" y="740"/>
                </a:cubicBezTo>
                <a:cubicBezTo>
                  <a:pt x="177" y="784"/>
                  <a:pt x="228" y="736"/>
                  <a:pt x="174" y="768"/>
                </a:cubicBezTo>
                <a:cubicBezTo>
                  <a:pt x="157" y="778"/>
                  <a:pt x="144" y="793"/>
                  <a:pt x="128" y="804"/>
                </a:cubicBezTo>
                <a:cubicBezTo>
                  <a:pt x="107" y="871"/>
                  <a:pt x="137" y="790"/>
                  <a:pt x="91" y="859"/>
                </a:cubicBezTo>
                <a:cubicBezTo>
                  <a:pt x="80" y="876"/>
                  <a:pt x="75" y="897"/>
                  <a:pt x="64" y="914"/>
                </a:cubicBezTo>
                <a:cubicBezTo>
                  <a:pt x="52" y="951"/>
                  <a:pt x="40" y="987"/>
                  <a:pt x="27" y="1024"/>
                </a:cubicBezTo>
                <a:cubicBezTo>
                  <a:pt x="24" y="1033"/>
                  <a:pt x="21" y="1042"/>
                  <a:pt x="18" y="1051"/>
                </a:cubicBezTo>
                <a:cubicBezTo>
                  <a:pt x="15" y="1060"/>
                  <a:pt x="9" y="1079"/>
                  <a:pt x="9" y="1079"/>
                </a:cubicBezTo>
                <a:cubicBezTo>
                  <a:pt x="6" y="1106"/>
                  <a:pt x="0" y="1134"/>
                  <a:pt x="0" y="1161"/>
                </a:cubicBezTo>
                <a:cubicBezTo>
                  <a:pt x="0" y="1227"/>
                  <a:pt x="57" y="1363"/>
                  <a:pt x="91" y="1417"/>
                </a:cubicBezTo>
                <a:cubicBezTo>
                  <a:pt x="111" y="1449"/>
                  <a:pt x="148" y="1483"/>
                  <a:pt x="174" y="1508"/>
                </a:cubicBezTo>
                <a:cubicBezTo>
                  <a:pt x="195" y="1528"/>
                  <a:pt x="256" y="1536"/>
                  <a:pt x="256" y="1536"/>
                </a:cubicBezTo>
                <a:cubicBezTo>
                  <a:pt x="414" y="1524"/>
                  <a:pt x="335" y="1530"/>
                  <a:pt x="430" y="1499"/>
                </a:cubicBezTo>
                <a:cubicBezTo>
                  <a:pt x="478" y="1467"/>
                  <a:pt x="474" y="1428"/>
                  <a:pt x="494" y="1380"/>
                </a:cubicBezTo>
                <a:cubicBezTo>
                  <a:pt x="520" y="1319"/>
                  <a:pt x="514" y="1395"/>
                  <a:pt x="530" y="1298"/>
                </a:cubicBezTo>
                <a:cubicBezTo>
                  <a:pt x="533" y="1280"/>
                  <a:pt x="535" y="1261"/>
                  <a:pt x="539" y="1243"/>
                </a:cubicBezTo>
                <a:cubicBezTo>
                  <a:pt x="545" y="1216"/>
                  <a:pt x="558" y="1161"/>
                  <a:pt x="558" y="1161"/>
                </a:cubicBezTo>
                <a:cubicBezTo>
                  <a:pt x="556" y="1145"/>
                  <a:pt x="549" y="1033"/>
                  <a:pt x="503" y="1033"/>
                </a:cubicBezTo>
              </a:path>
            </a:pathLst>
          </a:custGeom>
          <a:noFill/>
          <a:ln w="28575">
            <a:solidFill>
              <a:srgbClr val="E5E9B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203" name="Freeform 107"/>
          <p:cNvSpPr>
            <a:spLocks/>
          </p:cNvSpPr>
          <p:nvPr/>
        </p:nvSpPr>
        <p:spPr bwMode="auto">
          <a:xfrm>
            <a:off x="4859338" y="2205038"/>
            <a:ext cx="2249487" cy="3825875"/>
          </a:xfrm>
          <a:custGeom>
            <a:avLst/>
            <a:gdLst>
              <a:gd name="T0" fmla="*/ 2147483647 w 1417"/>
              <a:gd name="T1" fmla="*/ 0 h 2410"/>
              <a:gd name="T2" fmla="*/ 2147483647 w 1417"/>
              <a:gd name="T3" fmla="*/ 2147483647 h 2410"/>
              <a:gd name="T4" fmla="*/ 2147483647 w 1417"/>
              <a:gd name="T5" fmla="*/ 2147483647 h 2410"/>
              <a:gd name="T6" fmla="*/ 2147483647 w 1417"/>
              <a:gd name="T7" fmla="*/ 2147483647 h 2410"/>
              <a:gd name="T8" fmla="*/ 2147483647 w 1417"/>
              <a:gd name="T9" fmla="*/ 2147483647 h 2410"/>
              <a:gd name="T10" fmla="*/ 2147483647 w 1417"/>
              <a:gd name="T11" fmla="*/ 2147483647 h 2410"/>
              <a:gd name="T12" fmla="*/ 2147483647 w 1417"/>
              <a:gd name="T13" fmla="*/ 2147483647 h 2410"/>
              <a:gd name="T14" fmla="*/ 2147483647 w 1417"/>
              <a:gd name="T15" fmla="*/ 2147483647 h 2410"/>
              <a:gd name="T16" fmla="*/ 2147483647 w 1417"/>
              <a:gd name="T17" fmla="*/ 2147483647 h 2410"/>
              <a:gd name="T18" fmla="*/ 2147483647 w 1417"/>
              <a:gd name="T19" fmla="*/ 2147483647 h 2410"/>
              <a:gd name="T20" fmla="*/ 2147483647 w 1417"/>
              <a:gd name="T21" fmla="*/ 2147483647 h 2410"/>
              <a:gd name="T22" fmla="*/ 2147483647 w 1417"/>
              <a:gd name="T23" fmla="*/ 2147483647 h 2410"/>
              <a:gd name="T24" fmla="*/ 2147483647 w 1417"/>
              <a:gd name="T25" fmla="*/ 2147483647 h 2410"/>
              <a:gd name="T26" fmla="*/ 2147483647 w 1417"/>
              <a:gd name="T27" fmla="*/ 2147483647 h 2410"/>
              <a:gd name="T28" fmla="*/ 2147483647 w 1417"/>
              <a:gd name="T29" fmla="*/ 2147483647 h 2410"/>
              <a:gd name="T30" fmla="*/ 2147483647 w 1417"/>
              <a:gd name="T31" fmla="*/ 2147483647 h 2410"/>
              <a:gd name="T32" fmla="*/ 2147483647 w 1417"/>
              <a:gd name="T33" fmla="*/ 2147483647 h 2410"/>
              <a:gd name="T34" fmla="*/ 2147483647 w 1417"/>
              <a:gd name="T35" fmla="*/ 2147483647 h 2410"/>
              <a:gd name="T36" fmla="*/ 2147483647 w 1417"/>
              <a:gd name="T37" fmla="*/ 2147483647 h 2410"/>
              <a:gd name="T38" fmla="*/ 2147483647 w 1417"/>
              <a:gd name="T39" fmla="*/ 2147483647 h 2410"/>
              <a:gd name="T40" fmla="*/ 2147483647 w 1417"/>
              <a:gd name="T41" fmla="*/ 2147483647 h 2410"/>
              <a:gd name="T42" fmla="*/ 2147483647 w 1417"/>
              <a:gd name="T43" fmla="*/ 2147483647 h 2410"/>
              <a:gd name="T44" fmla="*/ 2147483647 w 1417"/>
              <a:gd name="T45" fmla="*/ 2147483647 h 2410"/>
              <a:gd name="T46" fmla="*/ 2147483647 w 1417"/>
              <a:gd name="T47" fmla="*/ 2147483647 h 2410"/>
              <a:gd name="T48" fmla="*/ 2147483647 w 1417"/>
              <a:gd name="T49" fmla="*/ 2147483647 h 2410"/>
              <a:gd name="T50" fmla="*/ 2147483647 w 1417"/>
              <a:gd name="T51" fmla="*/ 2147483647 h 2410"/>
              <a:gd name="T52" fmla="*/ 2147483647 w 1417"/>
              <a:gd name="T53" fmla="*/ 2147483647 h 2410"/>
              <a:gd name="T54" fmla="*/ 2147483647 w 1417"/>
              <a:gd name="T55" fmla="*/ 2147483647 h 2410"/>
              <a:gd name="T56" fmla="*/ 2147483647 w 1417"/>
              <a:gd name="T57" fmla="*/ 2147483647 h 2410"/>
              <a:gd name="T58" fmla="*/ 2147483647 w 1417"/>
              <a:gd name="T59" fmla="*/ 2147483647 h 2410"/>
              <a:gd name="T60" fmla="*/ 2147483647 w 1417"/>
              <a:gd name="T61" fmla="*/ 2147483647 h 2410"/>
              <a:gd name="T62" fmla="*/ 2147483647 w 1417"/>
              <a:gd name="T63" fmla="*/ 2147483647 h 2410"/>
              <a:gd name="T64" fmla="*/ 2147483647 w 1417"/>
              <a:gd name="T65" fmla="*/ 2147483647 h 2410"/>
              <a:gd name="T66" fmla="*/ 2147483647 w 1417"/>
              <a:gd name="T67" fmla="*/ 2147483647 h 2410"/>
              <a:gd name="T68" fmla="*/ 2147483647 w 1417"/>
              <a:gd name="T69" fmla="*/ 2147483647 h 2410"/>
              <a:gd name="T70" fmla="*/ 2147483647 w 1417"/>
              <a:gd name="T71" fmla="*/ 2147483647 h 2410"/>
              <a:gd name="T72" fmla="*/ 2147483647 w 1417"/>
              <a:gd name="T73" fmla="*/ 2147483647 h 2410"/>
              <a:gd name="T74" fmla="*/ 2147483647 w 1417"/>
              <a:gd name="T75" fmla="*/ 2147483647 h 2410"/>
              <a:gd name="T76" fmla="*/ 2147483647 w 1417"/>
              <a:gd name="T77" fmla="*/ 2147483647 h 2410"/>
              <a:gd name="T78" fmla="*/ 2147483647 w 1417"/>
              <a:gd name="T79" fmla="*/ 2147483647 h 2410"/>
              <a:gd name="T80" fmla="*/ 2147483647 w 1417"/>
              <a:gd name="T81" fmla="*/ 2147483647 h 2410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417"/>
              <a:gd name="T124" fmla="*/ 0 h 2410"/>
              <a:gd name="T125" fmla="*/ 1417 w 1417"/>
              <a:gd name="T126" fmla="*/ 2410 h 2410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417" h="2410">
                <a:moveTo>
                  <a:pt x="767" y="0"/>
                </a:moveTo>
                <a:cubicBezTo>
                  <a:pt x="807" y="11"/>
                  <a:pt x="842" y="23"/>
                  <a:pt x="877" y="46"/>
                </a:cubicBezTo>
                <a:cubicBezTo>
                  <a:pt x="897" y="87"/>
                  <a:pt x="921" y="110"/>
                  <a:pt x="950" y="147"/>
                </a:cubicBezTo>
                <a:cubicBezTo>
                  <a:pt x="962" y="183"/>
                  <a:pt x="978" y="202"/>
                  <a:pt x="1005" y="229"/>
                </a:cubicBezTo>
                <a:cubicBezTo>
                  <a:pt x="1024" y="308"/>
                  <a:pt x="1081" y="363"/>
                  <a:pt x="1124" y="430"/>
                </a:cubicBezTo>
                <a:cubicBezTo>
                  <a:pt x="1138" y="452"/>
                  <a:pt x="1157" y="471"/>
                  <a:pt x="1170" y="494"/>
                </a:cubicBezTo>
                <a:cubicBezTo>
                  <a:pt x="1184" y="517"/>
                  <a:pt x="1187" y="548"/>
                  <a:pt x="1206" y="567"/>
                </a:cubicBezTo>
                <a:cubicBezTo>
                  <a:pt x="1245" y="606"/>
                  <a:pt x="1226" y="584"/>
                  <a:pt x="1261" y="631"/>
                </a:cubicBezTo>
                <a:cubicBezTo>
                  <a:pt x="1269" y="671"/>
                  <a:pt x="1269" y="694"/>
                  <a:pt x="1298" y="723"/>
                </a:cubicBezTo>
                <a:cubicBezTo>
                  <a:pt x="1319" y="807"/>
                  <a:pt x="1302" y="775"/>
                  <a:pt x="1334" y="823"/>
                </a:cubicBezTo>
                <a:cubicBezTo>
                  <a:pt x="1375" y="950"/>
                  <a:pt x="1404" y="1074"/>
                  <a:pt x="1417" y="1207"/>
                </a:cubicBezTo>
                <a:cubicBezTo>
                  <a:pt x="1414" y="1256"/>
                  <a:pt x="1412" y="1305"/>
                  <a:pt x="1407" y="1354"/>
                </a:cubicBezTo>
                <a:cubicBezTo>
                  <a:pt x="1396" y="1461"/>
                  <a:pt x="1365" y="1687"/>
                  <a:pt x="1243" y="1728"/>
                </a:cubicBezTo>
                <a:cubicBezTo>
                  <a:pt x="1214" y="1759"/>
                  <a:pt x="1178" y="1756"/>
                  <a:pt x="1142" y="1774"/>
                </a:cubicBezTo>
                <a:cubicBezTo>
                  <a:pt x="1109" y="1790"/>
                  <a:pt x="1074" y="1795"/>
                  <a:pt x="1042" y="1811"/>
                </a:cubicBezTo>
                <a:cubicBezTo>
                  <a:pt x="1032" y="1816"/>
                  <a:pt x="1024" y="1825"/>
                  <a:pt x="1014" y="1829"/>
                </a:cubicBezTo>
                <a:cubicBezTo>
                  <a:pt x="1000" y="1834"/>
                  <a:pt x="984" y="1834"/>
                  <a:pt x="969" y="1838"/>
                </a:cubicBezTo>
                <a:cubicBezTo>
                  <a:pt x="950" y="1843"/>
                  <a:pt x="914" y="1856"/>
                  <a:pt x="914" y="1856"/>
                </a:cubicBezTo>
                <a:cubicBezTo>
                  <a:pt x="869" y="1886"/>
                  <a:pt x="811" y="1893"/>
                  <a:pt x="758" y="1902"/>
                </a:cubicBezTo>
                <a:cubicBezTo>
                  <a:pt x="670" y="1899"/>
                  <a:pt x="581" y="1905"/>
                  <a:pt x="493" y="1893"/>
                </a:cubicBezTo>
                <a:cubicBezTo>
                  <a:pt x="484" y="1892"/>
                  <a:pt x="502" y="1875"/>
                  <a:pt x="502" y="1866"/>
                </a:cubicBezTo>
                <a:cubicBezTo>
                  <a:pt x="502" y="1850"/>
                  <a:pt x="496" y="1835"/>
                  <a:pt x="493" y="1820"/>
                </a:cubicBezTo>
                <a:cubicBezTo>
                  <a:pt x="478" y="1753"/>
                  <a:pt x="462" y="1686"/>
                  <a:pt x="447" y="1619"/>
                </a:cubicBezTo>
                <a:cubicBezTo>
                  <a:pt x="443" y="1570"/>
                  <a:pt x="459" y="1511"/>
                  <a:pt x="429" y="1472"/>
                </a:cubicBezTo>
                <a:cubicBezTo>
                  <a:pt x="398" y="1430"/>
                  <a:pt x="350" y="1397"/>
                  <a:pt x="301" y="1381"/>
                </a:cubicBezTo>
                <a:cubicBezTo>
                  <a:pt x="299" y="1381"/>
                  <a:pt x="237" y="1391"/>
                  <a:pt x="228" y="1399"/>
                </a:cubicBezTo>
                <a:cubicBezTo>
                  <a:pt x="210" y="1414"/>
                  <a:pt x="199" y="1437"/>
                  <a:pt x="182" y="1454"/>
                </a:cubicBezTo>
                <a:cubicBezTo>
                  <a:pt x="168" y="1497"/>
                  <a:pt x="160" y="1528"/>
                  <a:pt x="137" y="1564"/>
                </a:cubicBezTo>
                <a:cubicBezTo>
                  <a:pt x="125" y="1607"/>
                  <a:pt x="115" y="1646"/>
                  <a:pt x="91" y="1683"/>
                </a:cubicBezTo>
                <a:cubicBezTo>
                  <a:pt x="74" y="1753"/>
                  <a:pt x="62" y="1823"/>
                  <a:pt x="45" y="1893"/>
                </a:cubicBezTo>
                <a:cubicBezTo>
                  <a:pt x="33" y="2012"/>
                  <a:pt x="0" y="2206"/>
                  <a:pt x="73" y="2314"/>
                </a:cubicBezTo>
                <a:cubicBezTo>
                  <a:pt x="89" y="2362"/>
                  <a:pt x="74" y="2336"/>
                  <a:pt x="137" y="2378"/>
                </a:cubicBezTo>
                <a:cubicBezTo>
                  <a:pt x="158" y="2392"/>
                  <a:pt x="210" y="2396"/>
                  <a:pt x="210" y="2396"/>
                </a:cubicBezTo>
                <a:cubicBezTo>
                  <a:pt x="337" y="2387"/>
                  <a:pt x="342" y="2410"/>
                  <a:pt x="420" y="2332"/>
                </a:cubicBezTo>
                <a:cubicBezTo>
                  <a:pt x="456" y="2296"/>
                  <a:pt x="424" y="2314"/>
                  <a:pt x="447" y="2277"/>
                </a:cubicBezTo>
                <a:cubicBezTo>
                  <a:pt x="456" y="2262"/>
                  <a:pt x="474" y="2254"/>
                  <a:pt x="484" y="2240"/>
                </a:cubicBezTo>
                <a:cubicBezTo>
                  <a:pt x="497" y="2223"/>
                  <a:pt x="521" y="2186"/>
                  <a:pt x="521" y="2186"/>
                </a:cubicBezTo>
                <a:cubicBezTo>
                  <a:pt x="532" y="2152"/>
                  <a:pt x="553" y="2127"/>
                  <a:pt x="566" y="2094"/>
                </a:cubicBezTo>
                <a:cubicBezTo>
                  <a:pt x="573" y="2076"/>
                  <a:pt x="579" y="2057"/>
                  <a:pt x="585" y="2039"/>
                </a:cubicBezTo>
                <a:cubicBezTo>
                  <a:pt x="588" y="2030"/>
                  <a:pt x="594" y="2012"/>
                  <a:pt x="594" y="2012"/>
                </a:cubicBezTo>
                <a:cubicBezTo>
                  <a:pt x="592" y="1994"/>
                  <a:pt x="582" y="1893"/>
                  <a:pt x="539" y="1893"/>
                </a:cubicBezTo>
              </a:path>
            </a:pathLst>
          </a:custGeom>
          <a:noFill/>
          <a:ln w="28575">
            <a:solidFill>
              <a:srgbClr val="E5E9B5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204" name="Freeform 108"/>
          <p:cNvSpPr>
            <a:spLocks/>
          </p:cNvSpPr>
          <p:nvPr/>
        </p:nvSpPr>
        <p:spPr bwMode="auto">
          <a:xfrm>
            <a:off x="3621088" y="827088"/>
            <a:ext cx="1277937" cy="2438400"/>
          </a:xfrm>
          <a:custGeom>
            <a:avLst/>
            <a:gdLst>
              <a:gd name="T0" fmla="*/ 2147483647 w 805"/>
              <a:gd name="T1" fmla="*/ 2147483647 h 1536"/>
              <a:gd name="T2" fmla="*/ 2147483647 w 805"/>
              <a:gd name="T3" fmla="*/ 2147483647 h 1536"/>
              <a:gd name="T4" fmla="*/ 2147483647 w 805"/>
              <a:gd name="T5" fmla="*/ 0 h 1536"/>
              <a:gd name="T6" fmla="*/ 2147483647 w 805"/>
              <a:gd name="T7" fmla="*/ 2147483647 h 1536"/>
              <a:gd name="T8" fmla="*/ 2147483647 w 805"/>
              <a:gd name="T9" fmla="*/ 2147483647 h 1536"/>
              <a:gd name="T10" fmla="*/ 2147483647 w 805"/>
              <a:gd name="T11" fmla="*/ 2147483647 h 1536"/>
              <a:gd name="T12" fmla="*/ 2147483647 w 805"/>
              <a:gd name="T13" fmla="*/ 2147483647 h 1536"/>
              <a:gd name="T14" fmla="*/ 2147483647 w 805"/>
              <a:gd name="T15" fmla="*/ 2147483647 h 1536"/>
              <a:gd name="T16" fmla="*/ 2147483647 w 805"/>
              <a:gd name="T17" fmla="*/ 2147483647 h 1536"/>
              <a:gd name="T18" fmla="*/ 2147483647 w 805"/>
              <a:gd name="T19" fmla="*/ 2147483647 h 1536"/>
              <a:gd name="T20" fmla="*/ 2147483647 w 805"/>
              <a:gd name="T21" fmla="*/ 2147483647 h 1536"/>
              <a:gd name="T22" fmla="*/ 2147483647 w 805"/>
              <a:gd name="T23" fmla="*/ 2147483647 h 1536"/>
              <a:gd name="T24" fmla="*/ 2147483647 w 805"/>
              <a:gd name="T25" fmla="*/ 2147483647 h 1536"/>
              <a:gd name="T26" fmla="*/ 2147483647 w 805"/>
              <a:gd name="T27" fmla="*/ 2147483647 h 1536"/>
              <a:gd name="T28" fmla="*/ 2147483647 w 805"/>
              <a:gd name="T29" fmla="*/ 2147483647 h 1536"/>
              <a:gd name="T30" fmla="*/ 2147483647 w 805"/>
              <a:gd name="T31" fmla="*/ 2147483647 h 1536"/>
              <a:gd name="T32" fmla="*/ 2147483647 w 805"/>
              <a:gd name="T33" fmla="*/ 2147483647 h 1536"/>
              <a:gd name="T34" fmla="*/ 2147483647 w 805"/>
              <a:gd name="T35" fmla="*/ 2147483647 h 1536"/>
              <a:gd name="T36" fmla="*/ 2147483647 w 805"/>
              <a:gd name="T37" fmla="*/ 2147483647 h 1536"/>
              <a:gd name="T38" fmla="*/ 2147483647 w 805"/>
              <a:gd name="T39" fmla="*/ 2147483647 h 1536"/>
              <a:gd name="T40" fmla="*/ 2147483647 w 805"/>
              <a:gd name="T41" fmla="*/ 2147483647 h 1536"/>
              <a:gd name="T42" fmla="*/ 2147483647 w 805"/>
              <a:gd name="T43" fmla="*/ 2147483647 h 1536"/>
              <a:gd name="T44" fmla="*/ 2147483647 w 805"/>
              <a:gd name="T45" fmla="*/ 2147483647 h 1536"/>
              <a:gd name="T46" fmla="*/ 2147483647 w 805"/>
              <a:gd name="T47" fmla="*/ 2147483647 h 1536"/>
              <a:gd name="T48" fmla="*/ 2147483647 w 805"/>
              <a:gd name="T49" fmla="*/ 2147483647 h 1536"/>
              <a:gd name="T50" fmla="*/ 2147483647 w 805"/>
              <a:gd name="T51" fmla="*/ 2147483647 h 1536"/>
              <a:gd name="T52" fmla="*/ 2147483647 w 805"/>
              <a:gd name="T53" fmla="*/ 2147483647 h 1536"/>
              <a:gd name="T54" fmla="*/ 2147483647 w 805"/>
              <a:gd name="T55" fmla="*/ 2147483647 h 1536"/>
              <a:gd name="T56" fmla="*/ 2147483647 w 805"/>
              <a:gd name="T57" fmla="*/ 2147483647 h 1536"/>
              <a:gd name="T58" fmla="*/ 2147483647 w 805"/>
              <a:gd name="T59" fmla="*/ 2147483647 h 1536"/>
              <a:gd name="T60" fmla="*/ 2147483647 w 805"/>
              <a:gd name="T61" fmla="*/ 2147483647 h 1536"/>
              <a:gd name="T62" fmla="*/ 2147483647 w 805"/>
              <a:gd name="T63" fmla="*/ 2147483647 h 1536"/>
              <a:gd name="T64" fmla="*/ 2147483647 w 805"/>
              <a:gd name="T65" fmla="*/ 2147483647 h 1536"/>
              <a:gd name="T66" fmla="*/ 2147483647 w 805"/>
              <a:gd name="T67" fmla="*/ 2147483647 h 1536"/>
              <a:gd name="T68" fmla="*/ 2147483647 w 805"/>
              <a:gd name="T69" fmla="*/ 2147483647 h 1536"/>
              <a:gd name="T70" fmla="*/ 2147483647 w 805"/>
              <a:gd name="T71" fmla="*/ 2147483647 h 1536"/>
              <a:gd name="T72" fmla="*/ 2147483647 w 805"/>
              <a:gd name="T73" fmla="*/ 2147483647 h 1536"/>
              <a:gd name="T74" fmla="*/ 2147483647 w 805"/>
              <a:gd name="T75" fmla="*/ 2147483647 h 1536"/>
              <a:gd name="T76" fmla="*/ 2147483647 w 805"/>
              <a:gd name="T77" fmla="*/ 2147483647 h 1536"/>
              <a:gd name="T78" fmla="*/ 2147483647 w 805"/>
              <a:gd name="T79" fmla="*/ 2147483647 h 1536"/>
              <a:gd name="T80" fmla="*/ 0 w 805"/>
              <a:gd name="T81" fmla="*/ 2147483647 h 1536"/>
              <a:gd name="T82" fmla="*/ 2147483647 w 805"/>
              <a:gd name="T83" fmla="*/ 2147483647 h 1536"/>
              <a:gd name="T84" fmla="*/ 2147483647 w 805"/>
              <a:gd name="T85" fmla="*/ 2147483647 h 1536"/>
              <a:gd name="T86" fmla="*/ 2147483647 w 805"/>
              <a:gd name="T87" fmla="*/ 2147483647 h 1536"/>
              <a:gd name="T88" fmla="*/ 2147483647 w 805"/>
              <a:gd name="T89" fmla="*/ 2147483647 h 1536"/>
              <a:gd name="T90" fmla="*/ 2147483647 w 805"/>
              <a:gd name="T91" fmla="*/ 2147483647 h 1536"/>
              <a:gd name="T92" fmla="*/ 2147483647 w 805"/>
              <a:gd name="T93" fmla="*/ 2147483647 h 1536"/>
              <a:gd name="T94" fmla="*/ 2147483647 w 805"/>
              <a:gd name="T95" fmla="*/ 2147483647 h 1536"/>
              <a:gd name="T96" fmla="*/ 2147483647 w 805"/>
              <a:gd name="T97" fmla="*/ 2147483647 h 1536"/>
              <a:gd name="T98" fmla="*/ 2147483647 w 805"/>
              <a:gd name="T99" fmla="*/ 2147483647 h 1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805"/>
              <a:gd name="T151" fmla="*/ 0 h 1536"/>
              <a:gd name="T152" fmla="*/ 805 w 805"/>
              <a:gd name="T153" fmla="*/ 1536 h 1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805" h="1536">
                <a:moveTo>
                  <a:pt x="411" y="155"/>
                </a:moveTo>
                <a:cubicBezTo>
                  <a:pt x="407" y="138"/>
                  <a:pt x="391" y="71"/>
                  <a:pt x="384" y="64"/>
                </a:cubicBezTo>
                <a:cubicBezTo>
                  <a:pt x="340" y="18"/>
                  <a:pt x="280" y="10"/>
                  <a:pt x="219" y="0"/>
                </a:cubicBezTo>
                <a:cubicBezTo>
                  <a:pt x="201" y="6"/>
                  <a:pt x="178" y="5"/>
                  <a:pt x="165" y="18"/>
                </a:cubicBezTo>
                <a:cubicBezTo>
                  <a:pt x="135" y="48"/>
                  <a:pt x="112" y="80"/>
                  <a:pt x="82" y="110"/>
                </a:cubicBezTo>
                <a:cubicBezTo>
                  <a:pt x="79" y="127"/>
                  <a:pt x="64" y="215"/>
                  <a:pt x="64" y="228"/>
                </a:cubicBezTo>
                <a:cubicBezTo>
                  <a:pt x="64" y="284"/>
                  <a:pt x="85" y="358"/>
                  <a:pt x="101" y="411"/>
                </a:cubicBezTo>
                <a:cubicBezTo>
                  <a:pt x="115" y="457"/>
                  <a:pt x="117" y="488"/>
                  <a:pt x="165" y="503"/>
                </a:cubicBezTo>
                <a:cubicBezTo>
                  <a:pt x="263" y="491"/>
                  <a:pt x="354" y="470"/>
                  <a:pt x="411" y="384"/>
                </a:cubicBezTo>
                <a:cubicBezTo>
                  <a:pt x="412" y="376"/>
                  <a:pt x="430" y="265"/>
                  <a:pt x="430" y="256"/>
                </a:cubicBezTo>
                <a:cubicBezTo>
                  <a:pt x="430" y="219"/>
                  <a:pt x="429" y="182"/>
                  <a:pt x="421" y="146"/>
                </a:cubicBezTo>
                <a:cubicBezTo>
                  <a:pt x="419" y="137"/>
                  <a:pt x="394" y="132"/>
                  <a:pt x="402" y="128"/>
                </a:cubicBezTo>
                <a:cubicBezTo>
                  <a:pt x="413" y="122"/>
                  <a:pt x="427" y="134"/>
                  <a:pt x="439" y="137"/>
                </a:cubicBezTo>
                <a:cubicBezTo>
                  <a:pt x="448" y="143"/>
                  <a:pt x="456" y="150"/>
                  <a:pt x="466" y="155"/>
                </a:cubicBezTo>
                <a:cubicBezTo>
                  <a:pt x="475" y="159"/>
                  <a:pt x="485" y="159"/>
                  <a:pt x="494" y="164"/>
                </a:cubicBezTo>
                <a:cubicBezTo>
                  <a:pt x="551" y="195"/>
                  <a:pt x="604" y="238"/>
                  <a:pt x="658" y="274"/>
                </a:cubicBezTo>
                <a:cubicBezTo>
                  <a:pt x="692" y="296"/>
                  <a:pt x="713" y="338"/>
                  <a:pt x="741" y="366"/>
                </a:cubicBezTo>
                <a:cubicBezTo>
                  <a:pt x="768" y="448"/>
                  <a:pt x="723" y="320"/>
                  <a:pt x="777" y="430"/>
                </a:cubicBezTo>
                <a:cubicBezTo>
                  <a:pt x="786" y="449"/>
                  <a:pt x="799" y="498"/>
                  <a:pt x="805" y="521"/>
                </a:cubicBezTo>
                <a:cubicBezTo>
                  <a:pt x="795" y="630"/>
                  <a:pt x="791" y="734"/>
                  <a:pt x="741" y="832"/>
                </a:cubicBezTo>
                <a:cubicBezTo>
                  <a:pt x="737" y="841"/>
                  <a:pt x="737" y="851"/>
                  <a:pt x="731" y="859"/>
                </a:cubicBezTo>
                <a:cubicBezTo>
                  <a:pt x="702" y="897"/>
                  <a:pt x="659" y="931"/>
                  <a:pt x="622" y="960"/>
                </a:cubicBezTo>
                <a:cubicBezTo>
                  <a:pt x="591" y="984"/>
                  <a:pt x="567" y="1012"/>
                  <a:pt x="530" y="1024"/>
                </a:cubicBezTo>
                <a:cubicBezTo>
                  <a:pt x="521" y="1030"/>
                  <a:pt x="513" y="1037"/>
                  <a:pt x="503" y="1042"/>
                </a:cubicBezTo>
                <a:cubicBezTo>
                  <a:pt x="494" y="1046"/>
                  <a:pt x="483" y="1046"/>
                  <a:pt x="475" y="1051"/>
                </a:cubicBezTo>
                <a:cubicBezTo>
                  <a:pt x="468" y="1056"/>
                  <a:pt x="448" y="1070"/>
                  <a:pt x="457" y="1070"/>
                </a:cubicBezTo>
                <a:cubicBezTo>
                  <a:pt x="468" y="1070"/>
                  <a:pt x="476" y="1057"/>
                  <a:pt x="485" y="1051"/>
                </a:cubicBezTo>
                <a:cubicBezTo>
                  <a:pt x="482" y="1027"/>
                  <a:pt x="475" y="1003"/>
                  <a:pt x="475" y="978"/>
                </a:cubicBezTo>
                <a:cubicBezTo>
                  <a:pt x="475" y="959"/>
                  <a:pt x="485" y="942"/>
                  <a:pt x="485" y="923"/>
                </a:cubicBezTo>
                <a:cubicBezTo>
                  <a:pt x="485" y="880"/>
                  <a:pt x="474" y="794"/>
                  <a:pt x="439" y="759"/>
                </a:cubicBezTo>
                <a:cubicBezTo>
                  <a:pt x="409" y="729"/>
                  <a:pt x="359" y="726"/>
                  <a:pt x="320" y="713"/>
                </a:cubicBezTo>
                <a:cubicBezTo>
                  <a:pt x="305" y="716"/>
                  <a:pt x="289" y="718"/>
                  <a:pt x="274" y="722"/>
                </a:cubicBezTo>
                <a:cubicBezTo>
                  <a:pt x="255" y="727"/>
                  <a:pt x="219" y="740"/>
                  <a:pt x="219" y="740"/>
                </a:cubicBezTo>
                <a:cubicBezTo>
                  <a:pt x="177" y="784"/>
                  <a:pt x="228" y="736"/>
                  <a:pt x="174" y="768"/>
                </a:cubicBezTo>
                <a:cubicBezTo>
                  <a:pt x="157" y="778"/>
                  <a:pt x="144" y="793"/>
                  <a:pt x="128" y="804"/>
                </a:cubicBezTo>
                <a:cubicBezTo>
                  <a:pt x="107" y="871"/>
                  <a:pt x="137" y="790"/>
                  <a:pt x="91" y="859"/>
                </a:cubicBezTo>
                <a:cubicBezTo>
                  <a:pt x="80" y="876"/>
                  <a:pt x="75" y="897"/>
                  <a:pt x="64" y="914"/>
                </a:cubicBezTo>
                <a:cubicBezTo>
                  <a:pt x="52" y="951"/>
                  <a:pt x="40" y="987"/>
                  <a:pt x="27" y="1024"/>
                </a:cubicBezTo>
                <a:cubicBezTo>
                  <a:pt x="24" y="1033"/>
                  <a:pt x="21" y="1042"/>
                  <a:pt x="18" y="1051"/>
                </a:cubicBezTo>
                <a:cubicBezTo>
                  <a:pt x="15" y="1060"/>
                  <a:pt x="9" y="1079"/>
                  <a:pt x="9" y="1079"/>
                </a:cubicBezTo>
                <a:cubicBezTo>
                  <a:pt x="6" y="1106"/>
                  <a:pt x="0" y="1134"/>
                  <a:pt x="0" y="1161"/>
                </a:cubicBezTo>
                <a:cubicBezTo>
                  <a:pt x="0" y="1227"/>
                  <a:pt x="57" y="1363"/>
                  <a:pt x="91" y="1417"/>
                </a:cubicBezTo>
                <a:cubicBezTo>
                  <a:pt x="111" y="1449"/>
                  <a:pt x="148" y="1483"/>
                  <a:pt x="174" y="1508"/>
                </a:cubicBezTo>
                <a:cubicBezTo>
                  <a:pt x="195" y="1528"/>
                  <a:pt x="256" y="1536"/>
                  <a:pt x="256" y="1536"/>
                </a:cubicBezTo>
                <a:cubicBezTo>
                  <a:pt x="414" y="1524"/>
                  <a:pt x="335" y="1530"/>
                  <a:pt x="430" y="1499"/>
                </a:cubicBezTo>
                <a:cubicBezTo>
                  <a:pt x="478" y="1467"/>
                  <a:pt x="474" y="1428"/>
                  <a:pt x="494" y="1380"/>
                </a:cubicBezTo>
                <a:cubicBezTo>
                  <a:pt x="520" y="1319"/>
                  <a:pt x="514" y="1395"/>
                  <a:pt x="530" y="1298"/>
                </a:cubicBezTo>
                <a:cubicBezTo>
                  <a:pt x="533" y="1280"/>
                  <a:pt x="535" y="1261"/>
                  <a:pt x="539" y="1243"/>
                </a:cubicBezTo>
                <a:cubicBezTo>
                  <a:pt x="545" y="1216"/>
                  <a:pt x="558" y="1161"/>
                  <a:pt x="558" y="1161"/>
                </a:cubicBezTo>
                <a:cubicBezTo>
                  <a:pt x="556" y="1145"/>
                  <a:pt x="549" y="1033"/>
                  <a:pt x="503" y="1033"/>
                </a:cubicBezTo>
              </a:path>
            </a:pathLst>
          </a:cu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205" name="Freeform 109"/>
          <p:cNvSpPr>
            <a:spLocks/>
          </p:cNvSpPr>
          <p:nvPr/>
        </p:nvSpPr>
        <p:spPr bwMode="auto">
          <a:xfrm>
            <a:off x="3563938" y="2205038"/>
            <a:ext cx="2249487" cy="3825875"/>
          </a:xfrm>
          <a:custGeom>
            <a:avLst/>
            <a:gdLst>
              <a:gd name="T0" fmla="*/ 2147483647 w 1417"/>
              <a:gd name="T1" fmla="*/ 0 h 2410"/>
              <a:gd name="T2" fmla="*/ 2147483647 w 1417"/>
              <a:gd name="T3" fmla="*/ 2147483647 h 2410"/>
              <a:gd name="T4" fmla="*/ 2147483647 w 1417"/>
              <a:gd name="T5" fmla="*/ 2147483647 h 2410"/>
              <a:gd name="T6" fmla="*/ 2147483647 w 1417"/>
              <a:gd name="T7" fmla="*/ 2147483647 h 2410"/>
              <a:gd name="T8" fmla="*/ 2147483647 w 1417"/>
              <a:gd name="T9" fmla="*/ 2147483647 h 2410"/>
              <a:gd name="T10" fmla="*/ 2147483647 w 1417"/>
              <a:gd name="T11" fmla="*/ 2147483647 h 2410"/>
              <a:gd name="T12" fmla="*/ 2147483647 w 1417"/>
              <a:gd name="T13" fmla="*/ 2147483647 h 2410"/>
              <a:gd name="T14" fmla="*/ 2147483647 w 1417"/>
              <a:gd name="T15" fmla="*/ 2147483647 h 2410"/>
              <a:gd name="T16" fmla="*/ 2147483647 w 1417"/>
              <a:gd name="T17" fmla="*/ 2147483647 h 2410"/>
              <a:gd name="T18" fmla="*/ 2147483647 w 1417"/>
              <a:gd name="T19" fmla="*/ 2147483647 h 2410"/>
              <a:gd name="T20" fmla="*/ 2147483647 w 1417"/>
              <a:gd name="T21" fmla="*/ 2147483647 h 2410"/>
              <a:gd name="T22" fmla="*/ 2147483647 w 1417"/>
              <a:gd name="T23" fmla="*/ 2147483647 h 2410"/>
              <a:gd name="T24" fmla="*/ 2147483647 w 1417"/>
              <a:gd name="T25" fmla="*/ 2147483647 h 2410"/>
              <a:gd name="T26" fmla="*/ 2147483647 w 1417"/>
              <a:gd name="T27" fmla="*/ 2147483647 h 2410"/>
              <a:gd name="T28" fmla="*/ 2147483647 w 1417"/>
              <a:gd name="T29" fmla="*/ 2147483647 h 2410"/>
              <a:gd name="T30" fmla="*/ 2147483647 w 1417"/>
              <a:gd name="T31" fmla="*/ 2147483647 h 2410"/>
              <a:gd name="T32" fmla="*/ 2147483647 w 1417"/>
              <a:gd name="T33" fmla="*/ 2147483647 h 2410"/>
              <a:gd name="T34" fmla="*/ 2147483647 w 1417"/>
              <a:gd name="T35" fmla="*/ 2147483647 h 2410"/>
              <a:gd name="T36" fmla="*/ 2147483647 w 1417"/>
              <a:gd name="T37" fmla="*/ 2147483647 h 2410"/>
              <a:gd name="T38" fmla="*/ 2147483647 w 1417"/>
              <a:gd name="T39" fmla="*/ 2147483647 h 2410"/>
              <a:gd name="T40" fmla="*/ 2147483647 w 1417"/>
              <a:gd name="T41" fmla="*/ 2147483647 h 2410"/>
              <a:gd name="T42" fmla="*/ 2147483647 w 1417"/>
              <a:gd name="T43" fmla="*/ 2147483647 h 2410"/>
              <a:gd name="T44" fmla="*/ 2147483647 w 1417"/>
              <a:gd name="T45" fmla="*/ 2147483647 h 2410"/>
              <a:gd name="T46" fmla="*/ 2147483647 w 1417"/>
              <a:gd name="T47" fmla="*/ 2147483647 h 2410"/>
              <a:gd name="T48" fmla="*/ 2147483647 w 1417"/>
              <a:gd name="T49" fmla="*/ 2147483647 h 2410"/>
              <a:gd name="T50" fmla="*/ 2147483647 w 1417"/>
              <a:gd name="T51" fmla="*/ 2147483647 h 2410"/>
              <a:gd name="T52" fmla="*/ 2147483647 w 1417"/>
              <a:gd name="T53" fmla="*/ 2147483647 h 2410"/>
              <a:gd name="T54" fmla="*/ 2147483647 w 1417"/>
              <a:gd name="T55" fmla="*/ 2147483647 h 2410"/>
              <a:gd name="T56" fmla="*/ 2147483647 w 1417"/>
              <a:gd name="T57" fmla="*/ 2147483647 h 2410"/>
              <a:gd name="T58" fmla="*/ 2147483647 w 1417"/>
              <a:gd name="T59" fmla="*/ 2147483647 h 2410"/>
              <a:gd name="T60" fmla="*/ 2147483647 w 1417"/>
              <a:gd name="T61" fmla="*/ 2147483647 h 2410"/>
              <a:gd name="T62" fmla="*/ 2147483647 w 1417"/>
              <a:gd name="T63" fmla="*/ 2147483647 h 2410"/>
              <a:gd name="T64" fmla="*/ 2147483647 w 1417"/>
              <a:gd name="T65" fmla="*/ 2147483647 h 2410"/>
              <a:gd name="T66" fmla="*/ 2147483647 w 1417"/>
              <a:gd name="T67" fmla="*/ 2147483647 h 2410"/>
              <a:gd name="T68" fmla="*/ 2147483647 w 1417"/>
              <a:gd name="T69" fmla="*/ 2147483647 h 2410"/>
              <a:gd name="T70" fmla="*/ 2147483647 w 1417"/>
              <a:gd name="T71" fmla="*/ 2147483647 h 2410"/>
              <a:gd name="T72" fmla="*/ 2147483647 w 1417"/>
              <a:gd name="T73" fmla="*/ 2147483647 h 2410"/>
              <a:gd name="T74" fmla="*/ 2147483647 w 1417"/>
              <a:gd name="T75" fmla="*/ 2147483647 h 2410"/>
              <a:gd name="T76" fmla="*/ 2147483647 w 1417"/>
              <a:gd name="T77" fmla="*/ 2147483647 h 2410"/>
              <a:gd name="T78" fmla="*/ 2147483647 w 1417"/>
              <a:gd name="T79" fmla="*/ 2147483647 h 2410"/>
              <a:gd name="T80" fmla="*/ 2147483647 w 1417"/>
              <a:gd name="T81" fmla="*/ 2147483647 h 2410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417"/>
              <a:gd name="T124" fmla="*/ 0 h 2410"/>
              <a:gd name="T125" fmla="*/ 1417 w 1417"/>
              <a:gd name="T126" fmla="*/ 2410 h 2410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417" h="2410">
                <a:moveTo>
                  <a:pt x="767" y="0"/>
                </a:moveTo>
                <a:cubicBezTo>
                  <a:pt x="807" y="11"/>
                  <a:pt x="842" y="23"/>
                  <a:pt x="877" y="46"/>
                </a:cubicBezTo>
                <a:cubicBezTo>
                  <a:pt x="897" y="87"/>
                  <a:pt x="921" y="110"/>
                  <a:pt x="950" y="147"/>
                </a:cubicBezTo>
                <a:cubicBezTo>
                  <a:pt x="962" y="183"/>
                  <a:pt x="978" y="202"/>
                  <a:pt x="1005" y="229"/>
                </a:cubicBezTo>
                <a:cubicBezTo>
                  <a:pt x="1024" y="308"/>
                  <a:pt x="1081" y="363"/>
                  <a:pt x="1124" y="430"/>
                </a:cubicBezTo>
                <a:cubicBezTo>
                  <a:pt x="1138" y="452"/>
                  <a:pt x="1157" y="471"/>
                  <a:pt x="1170" y="494"/>
                </a:cubicBezTo>
                <a:cubicBezTo>
                  <a:pt x="1184" y="517"/>
                  <a:pt x="1187" y="548"/>
                  <a:pt x="1206" y="567"/>
                </a:cubicBezTo>
                <a:cubicBezTo>
                  <a:pt x="1245" y="606"/>
                  <a:pt x="1226" y="584"/>
                  <a:pt x="1261" y="631"/>
                </a:cubicBezTo>
                <a:cubicBezTo>
                  <a:pt x="1269" y="671"/>
                  <a:pt x="1269" y="694"/>
                  <a:pt x="1298" y="723"/>
                </a:cubicBezTo>
                <a:cubicBezTo>
                  <a:pt x="1319" y="807"/>
                  <a:pt x="1302" y="775"/>
                  <a:pt x="1334" y="823"/>
                </a:cubicBezTo>
                <a:cubicBezTo>
                  <a:pt x="1375" y="950"/>
                  <a:pt x="1404" y="1074"/>
                  <a:pt x="1417" y="1207"/>
                </a:cubicBezTo>
                <a:cubicBezTo>
                  <a:pt x="1414" y="1256"/>
                  <a:pt x="1412" y="1305"/>
                  <a:pt x="1407" y="1354"/>
                </a:cubicBezTo>
                <a:cubicBezTo>
                  <a:pt x="1396" y="1461"/>
                  <a:pt x="1365" y="1687"/>
                  <a:pt x="1243" y="1728"/>
                </a:cubicBezTo>
                <a:cubicBezTo>
                  <a:pt x="1214" y="1759"/>
                  <a:pt x="1178" y="1756"/>
                  <a:pt x="1142" y="1774"/>
                </a:cubicBezTo>
                <a:cubicBezTo>
                  <a:pt x="1109" y="1790"/>
                  <a:pt x="1074" y="1795"/>
                  <a:pt x="1042" y="1811"/>
                </a:cubicBezTo>
                <a:cubicBezTo>
                  <a:pt x="1032" y="1816"/>
                  <a:pt x="1024" y="1825"/>
                  <a:pt x="1014" y="1829"/>
                </a:cubicBezTo>
                <a:cubicBezTo>
                  <a:pt x="1000" y="1834"/>
                  <a:pt x="984" y="1834"/>
                  <a:pt x="969" y="1838"/>
                </a:cubicBezTo>
                <a:cubicBezTo>
                  <a:pt x="950" y="1843"/>
                  <a:pt x="914" y="1856"/>
                  <a:pt x="914" y="1856"/>
                </a:cubicBezTo>
                <a:cubicBezTo>
                  <a:pt x="869" y="1886"/>
                  <a:pt x="811" y="1893"/>
                  <a:pt x="758" y="1902"/>
                </a:cubicBezTo>
                <a:cubicBezTo>
                  <a:pt x="670" y="1899"/>
                  <a:pt x="581" y="1905"/>
                  <a:pt x="493" y="1893"/>
                </a:cubicBezTo>
                <a:cubicBezTo>
                  <a:pt x="484" y="1892"/>
                  <a:pt x="502" y="1875"/>
                  <a:pt x="502" y="1866"/>
                </a:cubicBezTo>
                <a:cubicBezTo>
                  <a:pt x="502" y="1850"/>
                  <a:pt x="496" y="1835"/>
                  <a:pt x="493" y="1820"/>
                </a:cubicBezTo>
                <a:cubicBezTo>
                  <a:pt x="478" y="1753"/>
                  <a:pt x="462" y="1686"/>
                  <a:pt x="447" y="1619"/>
                </a:cubicBezTo>
                <a:cubicBezTo>
                  <a:pt x="443" y="1570"/>
                  <a:pt x="459" y="1511"/>
                  <a:pt x="429" y="1472"/>
                </a:cubicBezTo>
                <a:cubicBezTo>
                  <a:pt x="398" y="1430"/>
                  <a:pt x="350" y="1397"/>
                  <a:pt x="301" y="1381"/>
                </a:cubicBezTo>
                <a:cubicBezTo>
                  <a:pt x="299" y="1381"/>
                  <a:pt x="237" y="1391"/>
                  <a:pt x="228" y="1399"/>
                </a:cubicBezTo>
                <a:cubicBezTo>
                  <a:pt x="210" y="1414"/>
                  <a:pt x="199" y="1437"/>
                  <a:pt x="182" y="1454"/>
                </a:cubicBezTo>
                <a:cubicBezTo>
                  <a:pt x="168" y="1497"/>
                  <a:pt x="160" y="1528"/>
                  <a:pt x="137" y="1564"/>
                </a:cubicBezTo>
                <a:cubicBezTo>
                  <a:pt x="125" y="1607"/>
                  <a:pt x="115" y="1646"/>
                  <a:pt x="91" y="1683"/>
                </a:cubicBezTo>
                <a:cubicBezTo>
                  <a:pt x="74" y="1753"/>
                  <a:pt x="62" y="1823"/>
                  <a:pt x="45" y="1893"/>
                </a:cubicBezTo>
                <a:cubicBezTo>
                  <a:pt x="33" y="2012"/>
                  <a:pt x="0" y="2206"/>
                  <a:pt x="73" y="2314"/>
                </a:cubicBezTo>
                <a:cubicBezTo>
                  <a:pt x="89" y="2362"/>
                  <a:pt x="74" y="2336"/>
                  <a:pt x="137" y="2378"/>
                </a:cubicBezTo>
                <a:cubicBezTo>
                  <a:pt x="158" y="2392"/>
                  <a:pt x="210" y="2396"/>
                  <a:pt x="210" y="2396"/>
                </a:cubicBezTo>
                <a:cubicBezTo>
                  <a:pt x="337" y="2387"/>
                  <a:pt x="342" y="2410"/>
                  <a:pt x="420" y="2332"/>
                </a:cubicBezTo>
                <a:cubicBezTo>
                  <a:pt x="456" y="2296"/>
                  <a:pt x="424" y="2314"/>
                  <a:pt x="447" y="2277"/>
                </a:cubicBezTo>
                <a:cubicBezTo>
                  <a:pt x="456" y="2262"/>
                  <a:pt x="474" y="2254"/>
                  <a:pt x="484" y="2240"/>
                </a:cubicBezTo>
                <a:cubicBezTo>
                  <a:pt x="497" y="2223"/>
                  <a:pt x="521" y="2186"/>
                  <a:pt x="521" y="2186"/>
                </a:cubicBezTo>
                <a:cubicBezTo>
                  <a:pt x="532" y="2152"/>
                  <a:pt x="553" y="2127"/>
                  <a:pt x="566" y="2094"/>
                </a:cubicBezTo>
                <a:cubicBezTo>
                  <a:pt x="573" y="2076"/>
                  <a:pt x="579" y="2057"/>
                  <a:pt x="585" y="2039"/>
                </a:cubicBezTo>
                <a:cubicBezTo>
                  <a:pt x="588" y="2030"/>
                  <a:pt x="594" y="2012"/>
                  <a:pt x="594" y="2012"/>
                </a:cubicBezTo>
                <a:cubicBezTo>
                  <a:pt x="592" y="1994"/>
                  <a:pt x="582" y="1893"/>
                  <a:pt x="539" y="1893"/>
                </a:cubicBezTo>
              </a:path>
            </a:pathLst>
          </a:cu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22" name="Group 116"/>
          <p:cNvGrpSpPr>
            <a:grpSpLocks/>
          </p:cNvGrpSpPr>
          <p:nvPr/>
        </p:nvGrpSpPr>
        <p:grpSpPr bwMode="auto">
          <a:xfrm>
            <a:off x="3492500" y="6092825"/>
            <a:ext cx="2301875" cy="457200"/>
            <a:chOff x="2200" y="3838"/>
            <a:chExt cx="1450" cy="288"/>
          </a:xfrm>
        </p:grpSpPr>
        <p:sp>
          <p:nvSpPr>
            <p:cNvPr id="5152" name="Text Box 113"/>
            <p:cNvSpPr txBox="1">
              <a:spLocks noChangeArrowheads="1"/>
            </p:cNvSpPr>
            <p:nvPr/>
          </p:nvSpPr>
          <p:spPr bwMode="auto">
            <a:xfrm>
              <a:off x="3061" y="3838"/>
              <a:ext cx="589" cy="288"/>
            </a:xfrm>
            <a:prstGeom prst="rect">
              <a:avLst/>
            </a:prstGeom>
            <a:solidFill>
              <a:srgbClr val="E5E9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ar-SA" sz="2400" b="1"/>
                <a:t>أحاد</a:t>
              </a:r>
              <a:endParaRPr lang="en-US" sz="2400" b="1"/>
            </a:p>
          </p:txBody>
        </p:sp>
        <p:sp>
          <p:nvSpPr>
            <p:cNvPr id="5154" name="Text Box 115"/>
            <p:cNvSpPr txBox="1">
              <a:spLocks noChangeArrowheads="1"/>
            </p:cNvSpPr>
            <p:nvPr/>
          </p:nvSpPr>
          <p:spPr bwMode="auto">
            <a:xfrm>
              <a:off x="2200" y="3838"/>
              <a:ext cx="589" cy="28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ar-SA" sz="2400" b="1"/>
                <a:t>عشرات</a:t>
              </a:r>
              <a:endParaRPr lang="en-US" sz="2400" b="1"/>
            </a:p>
          </p:txBody>
        </p:sp>
      </p:grpSp>
      <p:grpSp>
        <p:nvGrpSpPr>
          <p:cNvPr id="23" name="Group 117"/>
          <p:cNvGrpSpPr>
            <a:grpSpLocks/>
          </p:cNvGrpSpPr>
          <p:nvPr/>
        </p:nvGrpSpPr>
        <p:grpSpPr bwMode="auto">
          <a:xfrm>
            <a:off x="3563938" y="1484313"/>
            <a:ext cx="2301875" cy="457200"/>
            <a:chOff x="2200" y="3838"/>
            <a:chExt cx="1450" cy="288"/>
          </a:xfrm>
        </p:grpSpPr>
        <p:sp>
          <p:nvSpPr>
            <p:cNvPr id="5149" name="Text Box 118"/>
            <p:cNvSpPr txBox="1">
              <a:spLocks noChangeArrowheads="1"/>
            </p:cNvSpPr>
            <p:nvPr/>
          </p:nvSpPr>
          <p:spPr bwMode="auto">
            <a:xfrm>
              <a:off x="3061" y="3838"/>
              <a:ext cx="589" cy="288"/>
            </a:xfrm>
            <a:prstGeom prst="rect">
              <a:avLst/>
            </a:prstGeom>
            <a:solidFill>
              <a:srgbClr val="E5E9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ar-SA" sz="2400" b="1"/>
                <a:t>أحاد</a:t>
              </a:r>
              <a:endParaRPr lang="en-US" sz="2400" b="1"/>
            </a:p>
          </p:txBody>
        </p:sp>
        <p:sp>
          <p:nvSpPr>
            <p:cNvPr id="5151" name="Text Box 120"/>
            <p:cNvSpPr txBox="1">
              <a:spLocks noChangeArrowheads="1"/>
            </p:cNvSpPr>
            <p:nvPr/>
          </p:nvSpPr>
          <p:spPr bwMode="auto">
            <a:xfrm>
              <a:off x="2200" y="3838"/>
              <a:ext cx="589" cy="28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ar-SA" sz="2400" b="1" dirty="0"/>
                <a:t>عشرات</a:t>
              </a:r>
              <a:endParaRPr lang="en-US" sz="2400" b="1" dirty="0"/>
            </a:p>
          </p:txBody>
        </p:sp>
      </p:grpSp>
      <p:grpSp>
        <p:nvGrpSpPr>
          <p:cNvPr id="24" name="Group 121"/>
          <p:cNvGrpSpPr>
            <a:grpSpLocks/>
          </p:cNvGrpSpPr>
          <p:nvPr/>
        </p:nvGrpSpPr>
        <p:grpSpPr bwMode="auto">
          <a:xfrm>
            <a:off x="3636963" y="3284538"/>
            <a:ext cx="2301875" cy="457200"/>
            <a:chOff x="2200" y="3838"/>
            <a:chExt cx="1450" cy="288"/>
          </a:xfrm>
        </p:grpSpPr>
        <p:sp>
          <p:nvSpPr>
            <p:cNvPr id="5146" name="Text Box 122"/>
            <p:cNvSpPr txBox="1">
              <a:spLocks noChangeArrowheads="1"/>
            </p:cNvSpPr>
            <p:nvPr/>
          </p:nvSpPr>
          <p:spPr bwMode="auto">
            <a:xfrm>
              <a:off x="3061" y="3838"/>
              <a:ext cx="589" cy="288"/>
            </a:xfrm>
            <a:prstGeom prst="rect">
              <a:avLst/>
            </a:prstGeom>
            <a:solidFill>
              <a:srgbClr val="E5E9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ar-SA" sz="2400" b="1"/>
                <a:t>أحاد</a:t>
              </a:r>
              <a:endParaRPr lang="en-US" sz="2400" b="1"/>
            </a:p>
          </p:txBody>
        </p:sp>
        <p:sp>
          <p:nvSpPr>
            <p:cNvPr id="5148" name="Text Box 124"/>
            <p:cNvSpPr txBox="1">
              <a:spLocks noChangeArrowheads="1"/>
            </p:cNvSpPr>
            <p:nvPr/>
          </p:nvSpPr>
          <p:spPr bwMode="auto">
            <a:xfrm>
              <a:off x="2200" y="3838"/>
              <a:ext cx="589" cy="28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ar-SA" sz="2400" b="1"/>
                <a:t>عشرات</a:t>
              </a:r>
              <a:endParaRPr lang="en-US" sz="2400" b="1"/>
            </a:p>
          </p:txBody>
        </p:sp>
      </p:grpSp>
    </p:spTree>
    <p:extLst>
      <p:ext uri="{BB962C8B-B14F-4D97-AF65-F5344CB8AC3E}">
        <p14:creationId xmlns:p14="http://schemas.microsoft.com/office/powerpoint/2010/main" val="39758041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500"/>
                                        <p:tgtEl>
                                          <p:spTgt spid="4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500"/>
                                        <p:tgtEl>
                                          <p:spTgt spid="4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4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4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" dur="500"/>
                                        <p:tgtEl>
                                          <p:spTgt spid="4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4" dur="500"/>
                                        <p:tgtEl>
                                          <p:spTgt spid="4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2" dur="500"/>
                                        <p:tgtEl>
                                          <p:spTgt spid="4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7" dur="500"/>
                                        <p:tgtEl>
                                          <p:spTgt spid="4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99" grpId="0" animBg="1"/>
      <p:bldP spid="4197" grpId="0" animBg="1"/>
      <p:bldP spid="4198" grpId="0" animBg="1"/>
      <p:bldP spid="4200" grpId="0"/>
      <p:bldP spid="4201" grpId="0"/>
      <p:bldP spid="4202" grpId="0" animBg="1"/>
      <p:bldP spid="4202" grpId="1" animBg="1"/>
      <p:bldP spid="4203" grpId="0" animBg="1"/>
      <p:bldP spid="4203" grpId="1" animBg="1"/>
      <p:bldP spid="4204" grpId="0" animBg="1"/>
      <p:bldP spid="4204" grpId="1" animBg="1"/>
      <p:bldP spid="4205" grpId="0" animBg="1"/>
      <p:bldP spid="420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6732588" y="476250"/>
            <a:ext cx="2005012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b="1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DDEBCF"/>
                    </a:gs>
                    <a:gs pos="25000">
                      <a:srgbClr val="9CB86E"/>
                    </a:gs>
                    <a:gs pos="50000">
                      <a:srgbClr val="156B13"/>
                    </a:gs>
                    <a:gs pos="75000">
                      <a:srgbClr val="9CB86E"/>
                    </a:gs>
                    <a:gs pos="100000">
                      <a:srgbClr val="DDEBCF"/>
                    </a:gs>
                  </a:gsLst>
                  <a:lin ang="18900000" scaled="1"/>
                </a:gradFill>
                <a:latin typeface="Arial"/>
                <a:cs typeface="Arial"/>
              </a:rPr>
              <a:t>3)حل عامودي</a:t>
            </a:r>
            <a:endParaRPr lang="he-IL" sz="3600" b="1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DDEBCF"/>
                  </a:gs>
                  <a:gs pos="25000">
                    <a:srgbClr val="9CB86E"/>
                  </a:gs>
                  <a:gs pos="50000">
                    <a:srgbClr val="156B13"/>
                  </a:gs>
                  <a:gs pos="75000">
                    <a:srgbClr val="9CB86E"/>
                  </a:gs>
                  <a:gs pos="100000">
                    <a:srgbClr val="DDEBCF"/>
                  </a:gs>
                </a:gsLst>
                <a:lin ang="18900000" scaled="1"/>
              </a:gradFill>
              <a:latin typeface="Arial"/>
              <a:cs typeface="Arial"/>
            </a:endParaRPr>
          </a:p>
        </p:txBody>
      </p:sp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1116013" y="1844675"/>
            <a:ext cx="2374900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=21+57</a:t>
            </a:r>
            <a:endParaRPr lang="he-IL" sz="3600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"/>
              <a:cs typeface="Arial"/>
            </a:endParaRPr>
          </a:p>
        </p:txBody>
      </p:sp>
      <p:graphicFrame>
        <p:nvGraphicFramePr>
          <p:cNvPr id="5201" name="Group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955905"/>
              </p:ext>
            </p:extLst>
          </p:nvPr>
        </p:nvGraphicFramePr>
        <p:xfrm>
          <a:off x="4412933" y="1268413"/>
          <a:ext cx="3038792" cy="2182887"/>
        </p:xfrm>
        <a:graphic>
          <a:graphicData uri="http://schemas.openxmlformats.org/drawingml/2006/table">
            <a:tbl>
              <a:tblPr rtl="1"/>
              <a:tblGrid>
                <a:gridCol w="309562"/>
                <a:gridCol w="309563"/>
                <a:gridCol w="309562"/>
                <a:gridCol w="309563"/>
                <a:gridCol w="309562"/>
                <a:gridCol w="309563"/>
                <a:gridCol w="309562"/>
                <a:gridCol w="252730"/>
                <a:gridCol w="309562"/>
                <a:gridCol w="309563"/>
              </a:tblGrid>
              <a:tr h="40798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9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03" name="Freeform 83"/>
          <p:cNvSpPr>
            <a:spLocks/>
          </p:cNvSpPr>
          <p:nvPr/>
        </p:nvSpPr>
        <p:spPr bwMode="auto">
          <a:xfrm>
            <a:off x="6489700" y="1741488"/>
            <a:ext cx="557213" cy="1117600"/>
          </a:xfrm>
          <a:custGeom>
            <a:avLst/>
            <a:gdLst>
              <a:gd name="T0" fmla="*/ 2147483647 w 351"/>
              <a:gd name="T1" fmla="*/ 2147483647 h 704"/>
              <a:gd name="T2" fmla="*/ 2147483647 w 351"/>
              <a:gd name="T3" fmla="*/ 2147483647 h 704"/>
              <a:gd name="T4" fmla="*/ 2147483647 w 351"/>
              <a:gd name="T5" fmla="*/ 2147483647 h 704"/>
              <a:gd name="T6" fmla="*/ 2147483647 w 351"/>
              <a:gd name="T7" fmla="*/ 2147483647 h 704"/>
              <a:gd name="T8" fmla="*/ 2147483647 w 351"/>
              <a:gd name="T9" fmla="*/ 2147483647 h 704"/>
              <a:gd name="T10" fmla="*/ 2147483647 w 351"/>
              <a:gd name="T11" fmla="*/ 2147483647 h 704"/>
              <a:gd name="T12" fmla="*/ 2147483647 w 351"/>
              <a:gd name="T13" fmla="*/ 2147483647 h 704"/>
              <a:gd name="T14" fmla="*/ 2147483647 w 351"/>
              <a:gd name="T15" fmla="*/ 2147483647 h 704"/>
              <a:gd name="T16" fmla="*/ 2147483647 w 351"/>
              <a:gd name="T17" fmla="*/ 2147483647 h 704"/>
              <a:gd name="T18" fmla="*/ 2147483647 w 351"/>
              <a:gd name="T19" fmla="*/ 2147483647 h 704"/>
              <a:gd name="T20" fmla="*/ 2147483647 w 351"/>
              <a:gd name="T21" fmla="*/ 2147483647 h 704"/>
              <a:gd name="T22" fmla="*/ 2147483647 w 351"/>
              <a:gd name="T23" fmla="*/ 2147483647 h 704"/>
              <a:gd name="T24" fmla="*/ 2147483647 w 351"/>
              <a:gd name="T25" fmla="*/ 2147483647 h 704"/>
              <a:gd name="T26" fmla="*/ 2147483647 w 351"/>
              <a:gd name="T27" fmla="*/ 2147483647 h 704"/>
              <a:gd name="T28" fmla="*/ 2147483647 w 351"/>
              <a:gd name="T29" fmla="*/ 2147483647 h 704"/>
              <a:gd name="T30" fmla="*/ 2147483647 w 351"/>
              <a:gd name="T31" fmla="*/ 2147483647 h 70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51"/>
              <a:gd name="T49" fmla="*/ 0 h 704"/>
              <a:gd name="T50" fmla="*/ 351 w 351"/>
              <a:gd name="T51" fmla="*/ 704 h 70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51" h="704">
                <a:moveTo>
                  <a:pt x="173" y="185"/>
                </a:moveTo>
                <a:cubicBezTo>
                  <a:pt x="196" y="115"/>
                  <a:pt x="205" y="48"/>
                  <a:pt x="136" y="2"/>
                </a:cubicBezTo>
                <a:cubicBezTo>
                  <a:pt x="121" y="5"/>
                  <a:pt x="101" y="0"/>
                  <a:pt x="90" y="11"/>
                </a:cubicBezTo>
                <a:cubicBezTo>
                  <a:pt x="73" y="28"/>
                  <a:pt x="61" y="102"/>
                  <a:pt x="54" y="130"/>
                </a:cubicBezTo>
                <a:cubicBezTo>
                  <a:pt x="52" y="186"/>
                  <a:pt x="0" y="445"/>
                  <a:pt x="90" y="505"/>
                </a:cubicBezTo>
                <a:cubicBezTo>
                  <a:pt x="102" y="502"/>
                  <a:pt x="117" y="504"/>
                  <a:pt x="127" y="496"/>
                </a:cubicBezTo>
                <a:cubicBezTo>
                  <a:pt x="138" y="487"/>
                  <a:pt x="140" y="472"/>
                  <a:pt x="145" y="459"/>
                </a:cubicBezTo>
                <a:cubicBezTo>
                  <a:pt x="164" y="409"/>
                  <a:pt x="181" y="356"/>
                  <a:pt x="191" y="304"/>
                </a:cubicBezTo>
                <a:cubicBezTo>
                  <a:pt x="188" y="270"/>
                  <a:pt x="176" y="236"/>
                  <a:pt x="182" y="203"/>
                </a:cubicBezTo>
                <a:cubicBezTo>
                  <a:pt x="184" y="194"/>
                  <a:pt x="201" y="207"/>
                  <a:pt x="209" y="212"/>
                </a:cubicBezTo>
                <a:cubicBezTo>
                  <a:pt x="231" y="226"/>
                  <a:pt x="250" y="252"/>
                  <a:pt x="273" y="267"/>
                </a:cubicBezTo>
                <a:cubicBezTo>
                  <a:pt x="305" y="366"/>
                  <a:pt x="254" y="219"/>
                  <a:pt x="301" y="322"/>
                </a:cubicBezTo>
                <a:cubicBezTo>
                  <a:pt x="347" y="425"/>
                  <a:pt x="294" y="340"/>
                  <a:pt x="337" y="404"/>
                </a:cubicBezTo>
                <a:cubicBezTo>
                  <a:pt x="351" y="478"/>
                  <a:pt x="337" y="559"/>
                  <a:pt x="328" y="633"/>
                </a:cubicBezTo>
                <a:cubicBezTo>
                  <a:pt x="326" y="649"/>
                  <a:pt x="330" y="668"/>
                  <a:pt x="319" y="679"/>
                </a:cubicBezTo>
                <a:cubicBezTo>
                  <a:pt x="294" y="704"/>
                  <a:pt x="227" y="697"/>
                  <a:pt x="200" y="697"/>
                </a:cubicBezTo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5204" name="Freeform 84"/>
          <p:cNvSpPr>
            <a:spLocks/>
          </p:cNvSpPr>
          <p:nvPr/>
        </p:nvSpPr>
        <p:spPr bwMode="auto">
          <a:xfrm>
            <a:off x="5910263" y="1716088"/>
            <a:ext cx="441325" cy="1131887"/>
          </a:xfrm>
          <a:custGeom>
            <a:avLst/>
            <a:gdLst>
              <a:gd name="T0" fmla="*/ 2147483647 w 278"/>
              <a:gd name="T1" fmla="*/ 2147483647 h 713"/>
              <a:gd name="T2" fmla="*/ 2147483647 w 278"/>
              <a:gd name="T3" fmla="*/ 2147483647 h 713"/>
              <a:gd name="T4" fmla="*/ 2147483647 w 278"/>
              <a:gd name="T5" fmla="*/ 0 h 713"/>
              <a:gd name="T6" fmla="*/ 2147483647 w 278"/>
              <a:gd name="T7" fmla="*/ 2147483647 h 713"/>
              <a:gd name="T8" fmla="*/ 2147483647 w 278"/>
              <a:gd name="T9" fmla="*/ 2147483647 h 713"/>
              <a:gd name="T10" fmla="*/ 2147483647 w 278"/>
              <a:gd name="T11" fmla="*/ 2147483647 h 713"/>
              <a:gd name="T12" fmla="*/ 2147483647 w 278"/>
              <a:gd name="T13" fmla="*/ 2147483647 h 713"/>
              <a:gd name="T14" fmla="*/ 2147483647 w 278"/>
              <a:gd name="T15" fmla="*/ 2147483647 h 713"/>
              <a:gd name="T16" fmla="*/ 2147483647 w 278"/>
              <a:gd name="T17" fmla="*/ 2147483647 h 713"/>
              <a:gd name="T18" fmla="*/ 2147483647 w 278"/>
              <a:gd name="T19" fmla="*/ 2147483647 h 713"/>
              <a:gd name="T20" fmla="*/ 2147483647 w 278"/>
              <a:gd name="T21" fmla="*/ 2147483647 h 713"/>
              <a:gd name="T22" fmla="*/ 2147483647 w 278"/>
              <a:gd name="T23" fmla="*/ 2147483647 h 713"/>
              <a:gd name="T24" fmla="*/ 2147483647 w 278"/>
              <a:gd name="T25" fmla="*/ 2147483647 h 713"/>
              <a:gd name="T26" fmla="*/ 2147483647 w 278"/>
              <a:gd name="T27" fmla="*/ 2147483647 h 71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78"/>
              <a:gd name="T43" fmla="*/ 0 h 713"/>
              <a:gd name="T44" fmla="*/ 278 w 278"/>
              <a:gd name="T45" fmla="*/ 713 h 713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78" h="713">
                <a:moveTo>
                  <a:pt x="163" y="192"/>
                </a:moveTo>
                <a:cubicBezTo>
                  <a:pt x="156" y="148"/>
                  <a:pt x="149" y="69"/>
                  <a:pt x="117" y="36"/>
                </a:cubicBezTo>
                <a:cubicBezTo>
                  <a:pt x="103" y="22"/>
                  <a:pt x="85" y="13"/>
                  <a:pt x="71" y="0"/>
                </a:cubicBezTo>
                <a:cubicBezTo>
                  <a:pt x="34" y="12"/>
                  <a:pt x="29" y="28"/>
                  <a:pt x="16" y="64"/>
                </a:cubicBezTo>
                <a:cubicBezTo>
                  <a:pt x="21" y="128"/>
                  <a:pt x="30" y="192"/>
                  <a:pt x="35" y="256"/>
                </a:cubicBezTo>
                <a:cubicBezTo>
                  <a:pt x="44" y="391"/>
                  <a:pt x="0" y="442"/>
                  <a:pt x="90" y="503"/>
                </a:cubicBezTo>
                <a:cubicBezTo>
                  <a:pt x="126" y="491"/>
                  <a:pt x="141" y="484"/>
                  <a:pt x="154" y="448"/>
                </a:cubicBezTo>
                <a:cubicBezTo>
                  <a:pt x="162" y="370"/>
                  <a:pt x="157" y="284"/>
                  <a:pt x="181" y="210"/>
                </a:cubicBezTo>
                <a:cubicBezTo>
                  <a:pt x="187" y="222"/>
                  <a:pt x="192" y="235"/>
                  <a:pt x="199" y="247"/>
                </a:cubicBezTo>
                <a:cubicBezTo>
                  <a:pt x="210" y="266"/>
                  <a:pt x="236" y="302"/>
                  <a:pt x="236" y="302"/>
                </a:cubicBezTo>
                <a:cubicBezTo>
                  <a:pt x="249" y="366"/>
                  <a:pt x="256" y="429"/>
                  <a:pt x="263" y="494"/>
                </a:cubicBezTo>
                <a:cubicBezTo>
                  <a:pt x="259" y="549"/>
                  <a:pt x="278" y="614"/>
                  <a:pt x="245" y="658"/>
                </a:cubicBezTo>
                <a:cubicBezTo>
                  <a:pt x="232" y="675"/>
                  <a:pt x="214" y="689"/>
                  <a:pt x="199" y="704"/>
                </a:cubicBezTo>
                <a:cubicBezTo>
                  <a:pt x="192" y="711"/>
                  <a:pt x="172" y="713"/>
                  <a:pt x="172" y="713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5206" name="Text Box 86"/>
          <p:cNvSpPr txBox="1">
            <a:spLocks noChangeArrowheads="1"/>
          </p:cNvSpPr>
          <p:nvPr/>
        </p:nvSpPr>
        <p:spPr bwMode="auto">
          <a:xfrm>
            <a:off x="1187450" y="3789363"/>
            <a:ext cx="6264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sz="2400" b="1" dirty="0">
                <a:solidFill>
                  <a:schemeClr val="hlink"/>
                </a:solidFill>
              </a:rPr>
              <a:t>حاصل الجمع</a:t>
            </a:r>
            <a:r>
              <a:rPr lang="ar-SA" sz="2400" b="1" dirty="0"/>
              <a:t>     =     </a:t>
            </a:r>
            <a:r>
              <a:rPr lang="ar-SA" sz="2400" b="1" dirty="0">
                <a:solidFill>
                  <a:schemeClr val="accent2"/>
                </a:solidFill>
              </a:rPr>
              <a:t>المضاف (2)</a:t>
            </a:r>
            <a:r>
              <a:rPr lang="ar-SA" sz="2400" b="1" dirty="0"/>
              <a:t>       +     </a:t>
            </a:r>
            <a:r>
              <a:rPr lang="ar-SA" sz="2400" b="1" dirty="0">
                <a:solidFill>
                  <a:srgbClr val="FF0000"/>
                </a:solidFill>
              </a:rPr>
              <a:t>المضاف (1)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207" name="AutoShape 87"/>
          <p:cNvSpPr>
            <a:spLocks noChangeArrowheads="1"/>
          </p:cNvSpPr>
          <p:nvPr/>
        </p:nvSpPr>
        <p:spPr bwMode="auto">
          <a:xfrm>
            <a:off x="1835150" y="4292600"/>
            <a:ext cx="360363" cy="649288"/>
          </a:xfrm>
          <a:prstGeom prst="downArrow">
            <a:avLst>
              <a:gd name="adj1" fmla="val 50000"/>
              <a:gd name="adj2" fmla="val 4504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5209" name="AutoShape 89"/>
          <p:cNvSpPr>
            <a:spLocks noChangeArrowheads="1"/>
          </p:cNvSpPr>
          <p:nvPr/>
        </p:nvSpPr>
        <p:spPr bwMode="auto">
          <a:xfrm>
            <a:off x="4211638" y="4292600"/>
            <a:ext cx="360362" cy="649288"/>
          </a:xfrm>
          <a:prstGeom prst="downArrow">
            <a:avLst>
              <a:gd name="adj1" fmla="val 50000"/>
              <a:gd name="adj2" fmla="val 45044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5211" name="AutoShape 91"/>
          <p:cNvSpPr>
            <a:spLocks noChangeArrowheads="1"/>
          </p:cNvSpPr>
          <p:nvPr/>
        </p:nvSpPr>
        <p:spPr bwMode="auto">
          <a:xfrm>
            <a:off x="6659563" y="4292600"/>
            <a:ext cx="360362" cy="649288"/>
          </a:xfrm>
          <a:prstGeom prst="downArrow">
            <a:avLst>
              <a:gd name="adj1" fmla="val 50000"/>
              <a:gd name="adj2" fmla="val 45044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5212" name="WordArt 92"/>
          <p:cNvSpPr>
            <a:spLocks noChangeArrowheads="1" noChangeShapeType="1" noTextEdit="1"/>
          </p:cNvSpPr>
          <p:nvPr/>
        </p:nvSpPr>
        <p:spPr bwMode="auto">
          <a:xfrm>
            <a:off x="1619672" y="5300663"/>
            <a:ext cx="791741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21</a:t>
            </a:r>
            <a:endParaRPr lang="he-IL" sz="3600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213" name="WordArt 93"/>
          <p:cNvSpPr>
            <a:spLocks noChangeArrowheads="1" noChangeShapeType="1" noTextEdit="1"/>
          </p:cNvSpPr>
          <p:nvPr/>
        </p:nvSpPr>
        <p:spPr bwMode="auto">
          <a:xfrm>
            <a:off x="3995738" y="5300663"/>
            <a:ext cx="863600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57 </a:t>
            </a:r>
          </a:p>
        </p:txBody>
      </p:sp>
      <p:sp>
        <p:nvSpPr>
          <p:cNvPr id="5214" name="WordArt 94"/>
          <p:cNvSpPr>
            <a:spLocks noChangeArrowheads="1" noChangeShapeType="1" noTextEdit="1"/>
          </p:cNvSpPr>
          <p:nvPr/>
        </p:nvSpPr>
        <p:spPr bwMode="auto">
          <a:xfrm>
            <a:off x="6300788" y="5300663"/>
            <a:ext cx="863600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 dirty="0" smtClean="0">
                <a:ln w="12700">
                  <a:solidFill>
                    <a:srgbClr val="FBB8A3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78 </a:t>
            </a:r>
            <a:endParaRPr lang="he-IL" sz="3600" kern="10" dirty="0">
              <a:ln w="12700">
                <a:solidFill>
                  <a:srgbClr val="FBB8A3"/>
                </a:solidFill>
                <a:round/>
                <a:headEnd/>
                <a:tailEnd/>
              </a:ln>
              <a:solidFill>
                <a:schemeClr val="hlink"/>
              </a:solidFill>
              <a:latin typeface="Arial"/>
              <a:cs typeface="Arial"/>
            </a:endParaRPr>
          </a:p>
        </p:txBody>
      </p:sp>
      <p:sp>
        <p:nvSpPr>
          <p:cNvPr id="5215" name="Text Box 95"/>
          <p:cNvSpPr txBox="1">
            <a:spLocks noChangeArrowheads="1"/>
          </p:cNvSpPr>
          <p:nvPr/>
        </p:nvSpPr>
        <p:spPr bwMode="auto">
          <a:xfrm>
            <a:off x="2627313" y="5300663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ar-SA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+</a:t>
            </a:r>
            <a:endParaRPr lang="en-US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216" name="Text Box 96"/>
          <p:cNvSpPr txBox="1">
            <a:spLocks noChangeArrowheads="1"/>
          </p:cNvSpPr>
          <p:nvPr/>
        </p:nvSpPr>
        <p:spPr bwMode="auto">
          <a:xfrm>
            <a:off x="5076825" y="5229225"/>
            <a:ext cx="79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ar-SA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=</a:t>
            </a:r>
            <a:endParaRPr lang="en-US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94336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500"/>
                                        <p:tgtEl>
                                          <p:spTgt spid="5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2" dur="500"/>
                                        <p:tgtEl>
                                          <p:spTgt spid="5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5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2" dur="500"/>
                                        <p:tgtEl>
                                          <p:spTgt spid="5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9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" dur="500"/>
                                        <p:tgtEl>
                                          <p:spTgt spid="5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9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5" grpId="0" animBg="1"/>
      <p:bldP spid="5203" grpId="0" animBg="1"/>
      <p:bldP spid="5203" grpId="1" animBg="1"/>
      <p:bldP spid="5204" grpId="0" animBg="1"/>
      <p:bldP spid="5204" grpId="1" animBg="1"/>
      <p:bldP spid="5206" grpId="0"/>
      <p:bldP spid="5207" grpId="0" animBg="1"/>
      <p:bldP spid="5209" grpId="0" animBg="1"/>
      <p:bldP spid="5211" grpId="0" animBg="1"/>
      <p:bldP spid="5212" grpId="0" animBg="1"/>
      <p:bldP spid="5213" grpId="0" animBg="1"/>
      <p:bldP spid="5214" grpId="0" animBg="1"/>
      <p:bldP spid="5215" grpId="0"/>
      <p:bldP spid="52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ar-SA" sz="32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تمرين: حل عمودياً.</a:t>
            </a:r>
            <a:endParaRPr lang="en-US" sz="3200" u="sng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0714" name="Group 47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712225226"/>
              </p:ext>
            </p:extLst>
          </p:nvPr>
        </p:nvGraphicFramePr>
        <p:xfrm>
          <a:off x="3080274" y="1341438"/>
          <a:ext cx="5389039" cy="5151432"/>
        </p:xfrm>
        <a:graphic>
          <a:graphicData uri="http://schemas.openxmlformats.org/drawingml/2006/table">
            <a:tbl>
              <a:tblPr rtl="1"/>
              <a:tblGrid>
                <a:gridCol w="492125"/>
                <a:gridCol w="490538"/>
                <a:gridCol w="492125"/>
                <a:gridCol w="492125"/>
                <a:gridCol w="492125"/>
                <a:gridCol w="492125"/>
                <a:gridCol w="492125"/>
                <a:gridCol w="492125"/>
                <a:gridCol w="492125"/>
                <a:gridCol w="490537"/>
                <a:gridCol w="470964"/>
              </a:tblGrid>
              <a:tr h="39626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 horzOverflow="overflow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1331739" y="1744208"/>
            <a:ext cx="1295400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b="1" kern="10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Arial"/>
              </a:rPr>
              <a:t> </a:t>
            </a:r>
            <a:r>
              <a:rPr lang="he-IL" b="1" kern="10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Arial"/>
              </a:rPr>
              <a:t>= 7 </a:t>
            </a:r>
            <a:r>
              <a:rPr lang="he-IL" b="1" kern="10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Arial"/>
              </a:rPr>
              <a:t>+ </a:t>
            </a:r>
            <a:r>
              <a:rPr lang="he-IL" b="1" kern="10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Arial"/>
              </a:rPr>
              <a:t>71</a:t>
            </a:r>
            <a:endParaRPr lang="he-IL" b="1" kern="10" cap="all" dirty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"/>
              <a:cs typeface="Arial"/>
            </a:endParaRPr>
          </a:p>
        </p:txBody>
      </p:sp>
      <p:sp>
        <p:nvSpPr>
          <p:cNvPr id="7172" name="WordArt 5"/>
          <p:cNvSpPr>
            <a:spLocks noChangeArrowheads="1" noChangeShapeType="1" noTextEdit="1"/>
          </p:cNvSpPr>
          <p:nvPr/>
        </p:nvSpPr>
        <p:spPr bwMode="auto">
          <a:xfrm>
            <a:off x="1331739" y="2607808"/>
            <a:ext cx="1295400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b="1" kern="10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Arial"/>
              </a:rPr>
              <a:t> </a:t>
            </a:r>
            <a:r>
              <a:rPr lang="he-IL" b="1" kern="10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Arial"/>
              </a:rPr>
              <a:t>= 50 </a:t>
            </a:r>
            <a:r>
              <a:rPr lang="he-IL" b="1" kern="10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Arial"/>
              </a:rPr>
              <a:t>+ </a:t>
            </a:r>
            <a:r>
              <a:rPr lang="he-IL" b="1" kern="10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Arial"/>
              </a:rPr>
              <a:t>24</a:t>
            </a:r>
            <a:endParaRPr lang="he-IL" b="1" kern="10" cap="all" dirty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"/>
              <a:cs typeface="Arial"/>
            </a:endParaRPr>
          </a:p>
        </p:txBody>
      </p:sp>
      <p:sp>
        <p:nvSpPr>
          <p:cNvPr id="7173" name="WordArt 6"/>
          <p:cNvSpPr>
            <a:spLocks noChangeArrowheads="1" noChangeShapeType="1" noTextEdit="1"/>
          </p:cNvSpPr>
          <p:nvPr/>
        </p:nvSpPr>
        <p:spPr bwMode="auto">
          <a:xfrm>
            <a:off x="1258714" y="3615871"/>
            <a:ext cx="1295400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b="1" kern="10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Arial"/>
              </a:rPr>
              <a:t> = </a:t>
            </a:r>
            <a:r>
              <a:rPr lang="he-IL" b="1" kern="10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Arial"/>
              </a:rPr>
              <a:t>25+3 </a:t>
            </a:r>
            <a:endParaRPr lang="he-IL" b="1" kern="10" cap="all" dirty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"/>
              <a:cs typeface="Arial"/>
            </a:endParaRPr>
          </a:p>
        </p:txBody>
      </p:sp>
      <p:sp>
        <p:nvSpPr>
          <p:cNvPr id="7174" name="WordArt 8"/>
          <p:cNvSpPr>
            <a:spLocks noChangeArrowheads="1" noChangeShapeType="1" noTextEdit="1"/>
          </p:cNvSpPr>
          <p:nvPr/>
        </p:nvSpPr>
        <p:spPr bwMode="auto">
          <a:xfrm>
            <a:off x="1187276" y="4552496"/>
            <a:ext cx="1366838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b="1" kern="10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Arial"/>
              </a:rPr>
              <a:t>  = </a:t>
            </a:r>
            <a:r>
              <a:rPr lang="he-IL" b="1" kern="10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Arial"/>
              </a:rPr>
              <a:t>24 </a:t>
            </a:r>
            <a:r>
              <a:rPr lang="he-IL" b="1" kern="10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Arial"/>
              </a:rPr>
              <a:t>+ </a:t>
            </a:r>
            <a:r>
              <a:rPr lang="he-IL" b="1" kern="10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Arial"/>
              </a:rPr>
              <a:t>63</a:t>
            </a:r>
            <a:endParaRPr lang="he-IL" b="1" kern="10" cap="all" dirty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"/>
              <a:cs typeface="Arial"/>
            </a:endParaRPr>
          </a:p>
        </p:txBody>
      </p:sp>
      <p:sp>
        <p:nvSpPr>
          <p:cNvPr id="7175" name="WordArt 9"/>
          <p:cNvSpPr>
            <a:spLocks noChangeArrowheads="1" noChangeShapeType="1" noTextEdit="1"/>
          </p:cNvSpPr>
          <p:nvPr/>
        </p:nvSpPr>
        <p:spPr bwMode="auto">
          <a:xfrm>
            <a:off x="1187276" y="5487533"/>
            <a:ext cx="1583978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b="1" kern="10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Arial"/>
              </a:rPr>
              <a:t>   = </a:t>
            </a:r>
            <a:r>
              <a:rPr lang="he-IL" b="1" kern="10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Arial"/>
              </a:rPr>
              <a:t>31 </a:t>
            </a:r>
            <a:r>
              <a:rPr lang="he-IL" b="1" kern="10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Arial"/>
              </a:rPr>
              <a:t>+ </a:t>
            </a:r>
            <a:r>
              <a:rPr lang="he-IL" b="1" kern="10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Arial"/>
              </a:rPr>
              <a:t>8</a:t>
            </a:r>
            <a:endParaRPr lang="he-IL" b="1" kern="10" cap="all" dirty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73108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108</TotalTime>
  <Words>175</Words>
  <Application>Microsoft Office PowerPoint</Application>
  <PresentationFormat>عرض على الشاشة (3:4)‏</PresentationFormat>
  <Paragraphs>83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انقلاب</vt:lpstr>
      <vt:lpstr>عرض تقديمي في PowerPoint</vt:lpstr>
      <vt:lpstr>الجمع بدون حمل</vt:lpstr>
      <vt:lpstr> للتعبير عن تمرين جمع والحصول على حاصل الجمع يمكن          الاستعانة بأدوات المبنى العشري أو المعداد، مثال: </vt:lpstr>
      <vt:lpstr>عرض تقديمي في PowerPoint</vt:lpstr>
      <vt:lpstr>عرض تقديمي في PowerPoint</vt:lpstr>
      <vt:lpstr>تمرين: حل عمودياً.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njfon</dc:creator>
  <cp:lastModifiedBy>njfon</cp:lastModifiedBy>
  <cp:revision>7</cp:revision>
  <dcterms:created xsi:type="dcterms:W3CDTF">2020-10-06T07:51:09Z</dcterms:created>
  <dcterms:modified xsi:type="dcterms:W3CDTF">2023-10-25T14:30:36Z</dcterms:modified>
</cp:coreProperties>
</file>