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41" autoAdjust="0"/>
    <p:restoredTop sz="86482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551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015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280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210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15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525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797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651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638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440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15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3CDF-8A97-4C35-B602-2B35EE51D679}" type="datetimeFigureOut">
              <a:rPr lang="he-IL" smtClean="0"/>
              <a:t>כ"ה/תשרי/תשפ"ד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DF170-8854-4505-A597-EE360F310A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500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المفعول به</a:t>
            </a:r>
            <a:endParaRPr lang="he-IL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/>
              <a:t>                             قرأ أحمد الكتاب</a:t>
            </a:r>
          </a:p>
          <a:p>
            <a:endParaRPr lang="he-IL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76128"/>
            <a:ext cx="3168352" cy="298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كَسَرَ خالدٌ الإناءَ</a:t>
            </a:r>
            <a:endParaRPr lang="he-IL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85974"/>
            <a:ext cx="6840760" cy="379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7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شَرِبَ سالمٌ الدواءَ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6192688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93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تُخيط لَيلى الفُستان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16831"/>
            <a:ext cx="4608512" cy="403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152" y="2069231"/>
            <a:ext cx="4608512" cy="403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49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/>
              <a:t>إشترى</a:t>
            </a:r>
            <a:r>
              <a:rPr lang="ar-SA" dirty="0"/>
              <a:t> غوارُ حماراً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76064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57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3200" dirty="0"/>
              <a:t>جمع الشرطي عادل، الكتابَ والإناءَ والدواءَ والفستان والحمار، وجاء بهم أمام الحاكم في المحكمة وقال:</a:t>
            </a:r>
            <a:br>
              <a:rPr lang="ar-SA" sz="3200" dirty="0"/>
            </a:br>
            <a:endParaRPr lang="he-IL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هذا الذي قرأهُ أحمدُ     </a:t>
            </a:r>
          </a:p>
          <a:p>
            <a:r>
              <a:rPr lang="ar-SA" dirty="0"/>
              <a:t>                                 هذا الذي كسَرَهُ خالدُ</a:t>
            </a:r>
          </a:p>
          <a:p>
            <a:r>
              <a:rPr lang="ar-SA" dirty="0"/>
              <a:t>هذا الذي شربهُ سالمُ</a:t>
            </a:r>
          </a:p>
          <a:p>
            <a:r>
              <a:rPr lang="ar-SA" dirty="0"/>
              <a:t>                                 هذا الذي تُخيطُهُ ليلى</a:t>
            </a:r>
          </a:p>
          <a:p>
            <a:r>
              <a:rPr lang="ar-SA" dirty="0"/>
              <a:t>هذا الذي </a:t>
            </a:r>
            <a:r>
              <a:rPr lang="ar-SA" dirty="0" err="1"/>
              <a:t>إشتراهُ</a:t>
            </a:r>
            <a:r>
              <a:rPr lang="ar-SA" dirty="0"/>
              <a:t> غوّارُ</a:t>
            </a:r>
          </a:p>
          <a:p>
            <a:endParaRPr lang="ar-SA" dirty="0"/>
          </a:p>
          <a:p>
            <a:r>
              <a:rPr lang="ar-SA" dirty="0"/>
              <a:t>ثمَّ قالَ: كُل واحِد منها يُطلق عليه </a:t>
            </a:r>
            <a:r>
              <a:rPr lang="ar-SA" dirty="0" err="1"/>
              <a:t>إسم</a:t>
            </a:r>
            <a:r>
              <a:rPr lang="ar-SA" dirty="0"/>
              <a:t>...</a:t>
            </a:r>
            <a:endParaRPr lang="he-I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72" y="2060848"/>
            <a:ext cx="1135732" cy="874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620" y="1340768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64904"/>
            <a:ext cx="93610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108012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33056"/>
            <a:ext cx="1584177" cy="115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07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ar-SA" sz="9600" dirty="0"/>
            </a:br>
            <a:br>
              <a:rPr lang="ar-SA" sz="9600" dirty="0"/>
            </a:br>
            <a:r>
              <a:rPr lang="ar-SA" sz="9600" dirty="0"/>
              <a:t>المفعول به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93224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سألَ الشرطيُّ عادلا وقال له: وكيف عرفت أيها الشرطي «</a:t>
            </a:r>
            <a:r>
              <a:rPr lang="ar-SA" dirty="0">
                <a:solidFill>
                  <a:srgbClr val="0070C0"/>
                </a:solidFill>
              </a:rPr>
              <a:t>المفعول به</a:t>
            </a:r>
            <a:r>
              <a:rPr lang="ar-SA" dirty="0"/>
              <a:t>»؟</a:t>
            </a:r>
            <a:endParaRPr lang="he-IL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قالَ الشرطيُّ: سألتُ نفسي:</a:t>
            </a:r>
          </a:p>
          <a:p>
            <a:r>
              <a:rPr lang="ar-SA" dirty="0"/>
              <a:t>ماذا قرأ أحمدُ؟</a:t>
            </a:r>
          </a:p>
          <a:p>
            <a:r>
              <a:rPr lang="ar-SA" dirty="0"/>
              <a:t> ماذا كَسَرَ خالِدُ؟</a:t>
            </a:r>
          </a:p>
          <a:p>
            <a:r>
              <a:rPr lang="ar-SA" dirty="0"/>
              <a:t> ماذا شَرِبَ سالِمُ؟</a:t>
            </a:r>
          </a:p>
          <a:p>
            <a:r>
              <a:rPr lang="ar-SA" dirty="0"/>
              <a:t>ماذا تُخيطُ ليلى؟</a:t>
            </a:r>
          </a:p>
          <a:p>
            <a:r>
              <a:rPr lang="ar-SA" dirty="0"/>
              <a:t>ماذا </a:t>
            </a:r>
            <a:r>
              <a:rPr lang="ar-SA" dirty="0" err="1"/>
              <a:t>إشترى</a:t>
            </a:r>
            <a:r>
              <a:rPr lang="ar-SA" dirty="0"/>
              <a:t> غوّارُ؟</a:t>
            </a:r>
          </a:p>
          <a:p>
            <a:r>
              <a:rPr lang="ar-SA" dirty="0"/>
              <a:t>أي بحثتُ عن الذي وقع الفعل عليه فعرفت </a:t>
            </a:r>
            <a:r>
              <a:rPr lang="ar-SA" dirty="0">
                <a:solidFill>
                  <a:srgbClr val="0070C0"/>
                </a:solidFill>
              </a:rPr>
              <a:t>المفعول به</a:t>
            </a:r>
            <a:endParaRPr lang="he-I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266429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111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رقّى الحاكِمُ الشُّرطي على ذكائه، فَرِحَ الشرطي ، ضحك وصاح قائلاً: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dirty="0"/>
          </a:p>
          <a:p>
            <a:pPr marL="0" indent="0" algn="ctr">
              <a:buNone/>
            </a:pPr>
            <a:r>
              <a:rPr lang="ar-SA" dirty="0"/>
              <a:t>لَقَد أصبحتُ مفعولا به ، وسُرَّ أكثر حينما رأى</a:t>
            </a:r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dirty="0">
                <a:solidFill>
                  <a:schemeClr val="tx2"/>
                </a:solidFill>
              </a:rPr>
              <a:t>الفتحة الظاهرة على بدلتِهِ الجديدة</a:t>
            </a:r>
          </a:p>
          <a:p>
            <a:pPr marL="0" indent="0" algn="ctr">
              <a:buNone/>
            </a:pPr>
            <a:endParaRPr lang="ar-SA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he-IL" dirty="0">
              <a:solidFill>
                <a:schemeClr val="tx2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125730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1648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152</Words>
  <Application>Microsoft Office PowerPoint</Application>
  <PresentationFormat>‫הצגה על המסך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نسق Office</vt:lpstr>
      <vt:lpstr>المفعول به</vt:lpstr>
      <vt:lpstr>كَسَرَ خالدٌ الإناءَ</vt:lpstr>
      <vt:lpstr>شَرِبَ سالمٌ الدواءَ</vt:lpstr>
      <vt:lpstr>تُخيط لَيلى الفُستان</vt:lpstr>
      <vt:lpstr>إشترى غوارُ حماراً</vt:lpstr>
      <vt:lpstr>جمع الشرطي عادل، الكتابَ والإناءَ والدواءَ والفستان والحمار، وجاء بهم أمام الحاكم في المحكمة وقال: </vt:lpstr>
      <vt:lpstr>  المفعول به</vt:lpstr>
      <vt:lpstr>سألَ الشرطيُّ عادلا وقال له: وكيف عرفت أيها الشرطي «المفعول به»؟</vt:lpstr>
      <vt:lpstr>رقّى الحاكِمُ الشُّرطي على ذكائه، فَرِحَ الشرطي ، ضحك وصاح قائلاً: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المفعول به</dc:title>
  <dc:creator>CUSTOMER</dc:creator>
  <cp:lastModifiedBy>IMOE001</cp:lastModifiedBy>
  <cp:revision>15</cp:revision>
  <dcterms:created xsi:type="dcterms:W3CDTF">2012-11-04T07:26:00Z</dcterms:created>
  <dcterms:modified xsi:type="dcterms:W3CDTF">2023-10-10T07:31:02Z</dcterms:modified>
</cp:coreProperties>
</file>