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שולש שווה שוקיים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5316D2C-7630-4A9E-8DA5-0A07283FC59E}" type="datetimeFigureOut">
              <a:rPr lang="he-IL" smtClean="0"/>
              <a:t>ט"ז/חשון/תשפ"ד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e-IL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A0E790E-CB66-4E23-A06A-E1CC99355F8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6D2C-7630-4A9E-8DA5-0A07283FC59E}" type="datetimeFigureOut">
              <a:rPr lang="he-IL" smtClean="0"/>
              <a:t>ט"ז/חשון/תשפ"ד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790E-CB66-4E23-A06A-E1CC99355F8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6D2C-7630-4A9E-8DA5-0A07283FC59E}" type="datetimeFigureOut">
              <a:rPr lang="he-IL" smtClean="0"/>
              <a:t>ט"ז/חשון/תשפ"ד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790E-CB66-4E23-A06A-E1CC99355F8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5316D2C-7630-4A9E-8DA5-0A07283FC59E}" type="datetimeFigureOut">
              <a:rPr lang="he-IL" smtClean="0"/>
              <a:t>ט"ז/חשון/תשפ"ד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790E-CB66-4E23-A06A-E1CC99355F8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שולש ישר-זווית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משולש שווה שוקיים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5316D2C-7630-4A9E-8DA5-0A07283FC59E}" type="datetimeFigureOut">
              <a:rPr lang="he-IL" smtClean="0"/>
              <a:t>ט"ז/חשון/תשפ"ד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A0E790E-CB66-4E23-A06A-E1CC99355F8B}" type="slidenum">
              <a:rPr lang="he-IL" smtClean="0"/>
              <a:t>‹#›</a:t>
            </a:fld>
            <a:endParaRPr lang="he-IL"/>
          </a:p>
        </p:txBody>
      </p:sp>
      <p:cxnSp>
        <p:nvCxnSpPr>
          <p:cNvPr id="11" name="מחבר ישר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5316D2C-7630-4A9E-8DA5-0A07283FC59E}" type="datetimeFigureOut">
              <a:rPr lang="he-IL" smtClean="0"/>
              <a:t>ט"ז/חשון/תשפ"ד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A0E790E-CB66-4E23-A06A-E1CC99355F8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5316D2C-7630-4A9E-8DA5-0A07283FC59E}" type="datetimeFigureOut">
              <a:rPr lang="he-IL" smtClean="0"/>
              <a:t>ט"ז/חשון/תשפ"ד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A0E790E-CB66-4E23-A06A-E1CC99355F8B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6D2C-7630-4A9E-8DA5-0A07283FC59E}" type="datetimeFigureOut">
              <a:rPr lang="he-IL" smtClean="0"/>
              <a:t>ט"ז/חשון/תשפ"ד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E790E-CB66-4E23-A06A-E1CC99355F8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5316D2C-7630-4A9E-8DA5-0A07283FC59E}" type="datetimeFigureOut">
              <a:rPr lang="he-IL" smtClean="0"/>
              <a:t>ט"ז/חשון/תשפ"ד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A0E790E-CB66-4E23-A06A-E1CC99355F8B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5316D2C-7630-4A9E-8DA5-0A07283FC59E}" type="datetimeFigureOut">
              <a:rPr lang="he-IL" smtClean="0"/>
              <a:t>ט"ז/חשון/תשפ"ד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A0E790E-CB66-4E23-A06A-E1CC99355F8B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5316D2C-7630-4A9E-8DA5-0A07283FC59E}" type="datetimeFigureOut">
              <a:rPr lang="he-IL" smtClean="0"/>
              <a:t>ט"ז/חשון/תשפ"ד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A0E790E-CB66-4E23-A06A-E1CC99355F8B}" type="slidenum">
              <a:rPr lang="he-IL" smtClean="0"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שולש ישר-זווית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מחבר ישר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מחבר ישר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5316D2C-7630-4A9E-8DA5-0A07283FC59E}" type="datetimeFigureOut">
              <a:rPr lang="he-IL" smtClean="0"/>
              <a:t>ט"ז/חשון/תשפ"ד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e-IL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A0E790E-CB66-4E23-A06A-E1CC99355F8B}" type="slidenum">
              <a:rPr lang="he-IL" smtClean="0"/>
              <a:t>‹#›</a:t>
            </a:fld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ar-JO" dirty="0" smtClean="0"/>
              <a:t>الملك سليمان وأعماله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b="1" dirty="0" smtClean="0"/>
              <a:t>درس تاريخ </a:t>
            </a:r>
          </a:p>
          <a:p>
            <a:r>
              <a:rPr lang="ar-SA" b="1" dirty="0" smtClean="0"/>
              <a:t>تاريخ :-</a:t>
            </a:r>
            <a:r>
              <a:rPr lang="he-IL" b="1" dirty="0" smtClean="0"/>
              <a:t>1-11-23</a:t>
            </a:r>
          </a:p>
          <a:p>
            <a:r>
              <a:rPr lang="ar-SA" b="1" dirty="0" smtClean="0"/>
              <a:t>معلم الموضوع :- ميسون أبو رستم </a:t>
            </a:r>
            <a:endParaRPr lang="he-IL" b="1" dirty="0" smtClean="0"/>
          </a:p>
          <a:p>
            <a:endParaRPr lang="he-IL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581128"/>
            <a:ext cx="3724142" cy="2094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432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سليمان من هو؟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66526"/>
            <a:ext cx="8229600" cy="4788282"/>
          </a:xfrm>
        </p:spPr>
        <p:txBody>
          <a:bodyPr>
            <a:normAutofit fontScale="77500" lnSpcReduction="20000"/>
          </a:bodyPr>
          <a:lstStyle/>
          <a:p>
            <a:r>
              <a:rPr lang="ar-SA" dirty="0" smtClean="0"/>
              <a:t>الملك سليمان هو حاكم مملكة إسرائيل .ورث الحكم بعد موت والده الملك داوود، من حوالي 970 إلى 928 ق.م</a:t>
            </a:r>
            <a:r>
              <a:rPr lang="ar-SA" dirty="0" smtClean="0"/>
              <a:t>.</a:t>
            </a:r>
          </a:p>
          <a:p>
            <a:r>
              <a:rPr lang="ar-SA" dirty="0" smtClean="0"/>
              <a:t> </a:t>
            </a:r>
            <a:r>
              <a:rPr lang="ar-SA" dirty="0" smtClean="0"/>
              <a:t>ولد في القدس حوالي 1000 ق.م. </a:t>
            </a:r>
            <a:endParaRPr lang="ar-SA" dirty="0" smtClean="0"/>
          </a:p>
          <a:p>
            <a:r>
              <a:rPr lang="ar-SA" dirty="0" smtClean="0"/>
              <a:t>الملك </a:t>
            </a:r>
            <a:r>
              <a:rPr lang="ar-SA" dirty="0" smtClean="0"/>
              <a:t>الثالث لمملكة إسرائيل وقد كان قائدا حكيما وشجاعا وهو الملك قبل الأخير للمملكة قبل </a:t>
            </a:r>
            <a:r>
              <a:rPr lang="ar-SA" dirty="0" err="1" smtClean="0"/>
              <a:t>أنقسامها</a:t>
            </a:r>
            <a:r>
              <a:rPr lang="ar-SA" dirty="0" smtClean="0"/>
              <a:t> إلى مملكة إسرائيل الشمالية ومملكة يهوذا الجنوبية. </a:t>
            </a:r>
            <a:endParaRPr lang="ar-SA" dirty="0" smtClean="0"/>
          </a:p>
          <a:p>
            <a:r>
              <a:rPr lang="ar-SA" dirty="0" smtClean="0"/>
              <a:t>وهذا </a:t>
            </a:r>
            <a:r>
              <a:rPr lang="ar-SA" dirty="0" smtClean="0"/>
              <a:t>الانقسام له أصل نزاع حول حكم سلالة يهوذا وحدها. </a:t>
            </a:r>
            <a:endParaRPr lang="ar-SA" dirty="0" smtClean="0"/>
          </a:p>
          <a:p>
            <a:r>
              <a:rPr lang="ar-SA" dirty="0" smtClean="0"/>
              <a:t>يعتبر </a:t>
            </a:r>
            <a:r>
              <a:rPr lang="ar-SA" dirty="0" smtClean="0"/>
              <a:t>سليمان نبي لدى الديانات السماوية فهو من أنبياء الاسلام. ويذكر الكتاب المقدس سليمان بأنه باني أول معبد لليهودية في القدس والمعروف باسم هيكل سليمان. </a:t>
            </a:r>
            <a:endParaRPr lang="ar-SA" dirty="0" smtClean="0"/>
          </a:p>
          <a:p>
            <a:r>
              <a:rPr lang="ar-SA" dirty="0" smtClean="0"/>
              <a:t>وهو </a:t>
            </a:r>
            <a:r>
              <a:rPr lang="ar-SA" dirty="0" smtClean="0"/>
              <a:t>يصور أيضا سليمان ذو حكمة كبيرة ووافر الثروة </a:t>
            </a:r>
            <a:r>
              <a:rPr lang="ar-SA" dirty="0" err="1" smtClean="0"/>
              <a:t>والسلطة.تحدثت</a:t>
            </a:r>
            <a:r>
              <a:rPr lang="ar-SA" dirty="0" smtClean="0"/>
              <a:t> عنه العديد من الاساطير.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483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أعمال الملك سليمان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SA" dirty="0" smtClean="0"/>
              <a:t>قام </a:t>
            </a:r>
            <a:r>
              <a:rPr lang="ar-SA" dirty="0" err="1" smtClean="0"/>
              <a:t>بانجاز</a:t>
            </a:r>
            <a:r>
              <a:rPr lang="ar-SA" dirty="0" smtClean="0"/>
              <a:t> ما خطط له والده الملك داوود-بناء الهيكل(المكان المقدس الذي يجمع بني اسرائيل)</a:t>
            </a:r>
          </a:p>
          <a:p>
            <a:r>
              <a:rPr lang="ar-SA" dirty="0" smtClean="0"/>
              <a:t>أنشأ علاقات حسنة مع الممالك </a:t>
            </a:r>
            <a:r>
              <a:rPr lang="ar-SA" dirty="0" err="1" smtClean="0"/>
              <a:t>المجاوره</a:t>
            </a:r>
            <a:r>
              <a:rPr lang="ar-SA" dirty="0" smtClean="0"/>
              <a:t>. </a:t>
            </a:r>
          </a:p>
          <a:p>
            <a:r>
              <a:rPr lang="ar-SA" dirty="0" smtClean="0"/>
              <a:t>تزوج من نساء كثيرات-بنت فرعون مصر-بنات من مؤاب شرق البحر الميت-ابنة ملك صيدا الفينيقي.(لماذا</a:t>
            </a:r>
          </a:p>
          <a:p>
            <a:r>
              <a:rPr lang="ar-SA" dirty="0" smtClean="0"/>
              <a:t>أتم بناء الاسوار المحيطة </a:t>
            </a:r>
            <a:r>
              <a:rPr lang="ar-SA" dirty="0" err="1" smtClean="0"/>
              <a:t>باورشليم</a:t>
            </a:r>
            <a:r>
              <a:rPr lang="ar-SA" dirty="0" smtClean="0"/>
              <a:t> لتحصينها. </a:t>
            </a:r>
          </a:p>
          <a:p>
            <a:r>
              <a:rPr lang="ar-SA" dirty="0" smtClean="0"/>
              <a:t>انشأ مع الملك </a:t>
            </a:r>
            <a:r>
              <a:rPr lang="ar-SA" dirty="0" err="1" smtClean="0"/>
              <a:t>حيرام</a:t>
            </a:r>
            <a:r>
              <a:rPr lang="ar-SA" dirty="0" smtClean="0"/>
              <a:t> اسطولا تجاريا مشتركا.</a:t>
            </a:r>
          </a:p>
          <a:p>
            <a:r>
              <a:rPr lang="ar-SA" dirty="0" smtClean="0"/>
              <a:t>أصبحت مملكة اسرائيل في عهد سليمان مركزا تجاريا هاما بفضل سيطرتها على طرق </a:t>
            </a:r>
            <a:r>
              <a:rPr lang="ar-SA" dirty="0" err="1" smtClean="0"/>
              <a:t>الجاريه</a:t>
            </a:r>
            <a:r>
              <a:rPr lang="ar-SA" dirty="0" smtClean="0"/>
              <a:t> </a:t>
            </a:r>
            <a:r>
              <a:rPr lang="ar-SA" dirty="0" err="1" smtClean="0"/>
              <a:t>الرئيسيه</a:t>
            </a:r>
            <a:r>
              <a:rPr lang="ar-SA" dirty="0" smtClean="0"/>
              <a:t> </a:t>
            </a:r>
            <a:r>
              <a:rPr lang="ar-SA" dirty="0" err="1" smtClean="0"/>
              <a:t>الموصله</a:t>
            </a:r>
            <a:r>
              <a:rPr lang="ar-SA" dirty="0" smtClean="0"/>
              <a:t> لبلدان الهلال الخصيب.</a:t>
            </a:r>
          </a:p>
          <a:p>
            <a:r>
              <a:rPr lang="ar-SA" dirty="0" smtClean="0"/>
              <a:t>لتسهيل جمع الضرائب قسم </a:t>
            </a:r>
            <a:r>
              <a:rPr lang="ar-SA" dirty="0" err="1" smtClean="0"/>
              <a:t>المملكه</a:t>
            </a:r>
            <a:r>
              <a:rPr lang="ar-SA" dirty="0" smtClean="0"/>
              <a:t> ل12 قسما وعين على كل قسم موظفا لجمع الضرائب.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898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err="1" smtClean="0"/>
              <a:t>مصادرخزينة</a:t>
            </a:r>
            <a:r>
              <a:rPr lang="ar-SA" dirty="0" smtClean="0"/>
              <a:t> </a:t>
            </a:r>
            <a:r>
              <a:rPr lang="ar-SA" dirty="0" err="1" smtClean="0"/>
              <a:t>الدوله</a:t>
            </a:r>
            <a:r>
              <a:rPr lang="ar-SA" dirty="0" smtClean="0"/>
              <a:t> في عهد سليمان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التجارة مع الدول والممالك </a:t>
            </a:r>
            <a:r>
              <a:rPr lang="ar-SA" dirty="0" err="1" smtClean="0"/>
              <a:t>المجاوره</a:t>
            </a:r>
            <a:r>
              <a:rPr lang="ar-SA" dirty="0" smtClean="0"/>
              <a:t>.</a:t>
            </a:r>
          </a:p>
          <a:p>
            <a:r>
              <a:rPr lang="ar-SA" dirty="0" smtClean="0"/>
              <a:t>الاسطول التجاري المشترك مع الملك </a:t>
            </a:r>
            <a:r>
              <a:rPr lang="ar-SA" dirty="0" err="1" smtClean="0"/>
              <a:t>حيرام</a:t>
            </a:r>
            <a:r>
              <a:rPr lang="ar-SA" dirty="0" smtClean="0"/>
              <a:t> ملك صور.</a:t>
            </a:r>
          </a:p>
          <a:p>
            <a:r>
              <a:rPr lang="ar-SA" dirty="0" smtClean="0"/>
              <a:t>ضريبة الاملاك التي فرضت على المحاصيل والمواشي</a:t>
            </a:r>
          </a:p>
          <a:p>
            <a:r>
              <a:rPr lang="ar-SA" dirty="0" smtClean="0"/>
              <a:t>الضرائب التي فرضت على التجار .</a:t>
            </a:r>
          </a:p>
          <a:p>
            <a:r>
              <a:rPr lang="ar-SA" dirty="0" smtClean="0"/>
              <a:t>ضريبه العمل –</a:t>
            </a:r>
            <a:r>
              <a:rPr lang="ar-SA" dirty="0" err="1" smtClean="0"/>
              <a:t>السخره</a:t>
            </a:r>
            <a:r>
              <a:rPr lang="ar-SA" dirty="0" smtClean="0"/>
              <a:t> التي فرضها سليمان على سكان المملكة </a:t>
            </a: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1119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התלהבות">
  <a:themeElements>
    <a:clrScheme name="התלהבות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התלהבות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התלהבות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128</TotalTime>
  <Words>260</Words>
  <Application>Microsoft Office PowerPoint</Application>
  <PresentationFormat>‫הצגה על המסך (4:3)</PresentationFormat>
  <Paragraphs>25</Paragraphs>
  <Slides>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</vt:i4>
      </vt:variant>
    </vt:vector>
  </HeadingPairs>
  <TitlesOfParts>
    <vt:vector size="10" baseType="lpstr">
      <vt:lpstr>Century Gothic</vt:lpstr>
      <vt:lpstr>Gisha</vt:lpstr>
      <vt:lpstr>Tahoma</vt:lpstr>
      <vt:lpstr>Verdana</vt:lpstr>
      <vt:lpstr>Wingdings 2</vt:lpstr>
      <vt:lpstr>התלהבות</vt:lpstr>
      <vt:lpstr> الملك سليمان وأعماله</vt:lpstr>
      <vt:lpstr>سليمان من هو؟</vt:lpstr>
      <vt:lpstr>أعمال الملك سليمان</vt:lpstr>
      <vt:lpstr>مصادرخزينة الدوله في عهد سليمان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الملك سليمان وأعماله</dc:title>
  <dc:creator>teacher</dc:creator>
  <cp:lastModifiedBy>star</cp:lastModifiedBy>
  <cp:revision>19</cp:revision>
  <dcterms:created xsi:type="dcterms:W3CDTF">2012-11-05T17:59:19Z</dcterms:created>
  <dcterms:modified xsi:type="dcterms:W3CDTF">2023-10-31T20:43:11Z</dcterms:modified>
</cp:coreProperties>
</file>