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1" r:id="rId3"/>
    <p:sldId id="259" r:id="rId4"/>
    <p:sldId id="260" r:id="rId5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AAA4216-43B3-CB26-F5FF-E090ADFFD6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44CCCB47-B53A-EFC2-CD50-AD5043029E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10DF8B8-64EF-204A-B7D9-35886C05F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D7DA-93FF-8245-A248-A191277AFD47}" type="datetimeFigureOut">
              <a:rPr lang="he-IL" smtClean="0"/>
              <a:t>ח'/חשון/תשפ"ד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33E6794-6221-3CE6-153D-D5A278664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139B20B-D90A-8BB1-18BE-13D878CDA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F9EA-81D5-4242-B030-50F6BFE5DA6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6387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8F4791F-27FC-2CE3-B6F4-7A86917D0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79B88EA1-44B1-2503-6D69-D613B1337E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BC6372F-76A2-7AD4-1521-FDBF0B1F6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D7DA-93FF-8245-A248-A191277AFD47}" type="datetimeFigureOut">
              <a:rPr lang="he-IL" smtClean="0"/>
              <a:t>ח'/חשון/תשפ"ד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720E1376-A73D-2CC7-0974-D074DD551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1D30F9E-8CD0-B042-C0ED-51A736638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F9EA-81D5-4242-B030-50F6BFE5DA6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09607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63733FC6-9E25-3FF0-8DF0-BB3C7DBA1F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B92BBA00-4408-53D8-6FA1-6CFA6AC2A6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B56907E2-0249-1699-DE0B-60219CB54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D7DA-93FF-8245-A248-A191277AFD47}" type="datetimeFigureOut">
              <a:rPr lang="he-IL" smtClean="0"/>
              <a:t>ח'/חשון/תשפ"ד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B8C2B85-635D-8CAA-41B6-CCF87D5C3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734C2B80-E5AF-49C1-4AAE-4206EE1E8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F9EA-81D5-4242-B030-50F6BFE5DA6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5120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D82C086-3C47-13A7-E4B0-5D642CF03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A458D55-657A-25D1-8185-09621182E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7CECA02-74DA-0543-655A-41C26183F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D7DA-93FF-8245-A248-A191277AFD47}" type="datetimeFigureOut">
              <a:rPr lang="he-IL" smtClean="0"/>
              <a:t>ח'/חשון/תשפ"ד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E91BFD71-FDC2-22F6-FE18-E52A49724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98249EB6-611E-E113-3A4E-C3777D7C1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F9EA-81D5-4242-B030-50F6BFE5DA6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70279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592A15C-5DF0-8727-C705-BF0DE686F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B6EA6595-0810-CD97-6B0F-8C5220266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6D953A9D-BC1D-B0FE-A7A3-B88B7CCE7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D7DA-93FF-8245-A248-A191277AFD47}" type="datetimeFigureOut">
              <a:rPr lang="he-IL" smtClean="0"/>
              <a:t>ח'/חשון/תשפ"ד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7AF89F9-5EA9-0964-CB52-90434093F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0484763-0DA9-6858-F980-2060E95F2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F9EA-81D5-4242-B030-50F6BFE5DA6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4479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2867520-F709-EE46-0509-27FA8B75F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44E2F59-BB3C-D48E-80F0-1C59DE5C4A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5B891732-3C75-13F7-8415-90A2399ED2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B2228121-7472-CD26-035F-F714E91A5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D7DA-93FF-8245-A248-A191277AFD47}" type="datetimeFigureOut">
              <a:rPr lang="he-IL" smtClean="0"/>
              <a:t>ח'/חשון/תשפ"ד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E9FA70E1-EE1C-4E95-DC6D-BA17D28F9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D61451CD-8E00-06F2-0F4E-451670663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F9EA-81D5-4242-B030-50F6BFE5DA6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2637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B9B509D-CA23-6E3E-AA73-C05F236AA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32B01456-EEF5-EFA0-8411-F1E5F0A6AE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B6E41557-D7C2-FD54-2FDF-EEBCCE869F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8152EBF8-C363-D1A6-4281-63871D75D9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07E1A68E-29E1-AA1B-B276-4E7F28E7DF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F1A80ACF-5A47-9B42-2667-3F089C348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D7DA-93FF-8245-A248-A191277AFD47}" type="datetimeFigureOut">
              <a:rPr lang="he-IL" smtClean="0"/>
              <a:t>ח'/חשון/תשפ"ד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7A8272FE-D720-4E7B-D137-CF45DC954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8E97A933-1849-F380-3C89-2F9C8487A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F9EA-81D5-4242-B030-50F6BFE5DA6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96839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0028774-FED0-58FC-E4CF-27ACC7CF1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7B667706-152C-4034-D2AD-C8CE956AC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D7DA-93FF-8245-A248-A191277AFD47}" type="datetimeFigureOut">
              <a:rPr lang="he-IL" smtClean="0"/>
              <a:t>ח'/חשון/תשפ"ד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298E5114-B491-53A1-DCF2-FF6D7B593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561037C5-5CF9-D7B8-E942-A9561AA28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F9EA-81D5-4242-B030-50F6BFE5DA6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53277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F1C4ACB1-25AE-47F3-0BAC-2CAFE3905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D7DA-93FF-8245-A248-A191277AFD47}" type="datetimeFigureOut">
              <a:rPr lang="he-IL" smtClean="0"/>
              <a:t>ח'/חשון/תשפ"ד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2DFC1D73-698D-0F9B-336A-8A7ACA5AE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D6F5693D-3C74-BEEB-F4D7-9A16ABC60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F9EA-81D5-4242-B030-50F6BFE5DA6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82165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D26B48C-9533-DBF1-B5BF-42392DD4C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9A9134A-DD75-A278-10BD-0BAC3118F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2B5AC685-4700-7CFE-8BBF-28286A653F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E863D101-1A1E-B182-DF22-B4F9D3744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D7DA-93FF-8245-A248-A191277AFD47}" type="datetimeFigureOut">
              <a:rPr lang="he-IL" smtClean="0"/>
              <a:t>ח'/חשון/תשפ"ד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DDA784DF-8D4B-005D-35EA-C40A0F8A8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528E4927-D741-11C1-B650-8B2A3D0DD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F9EA-81D5-4242-B030-50F6BFE5DA6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38624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DE8CCCB-723D-9EF8-4AD8-26A4C4DF3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0FB8B537-86EB-85DB-C061-19952D58B7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4B207FB2-6B61-54E2-11DD-867D2A008E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C575CB28-CDF1-488A-3B5E-1DEEF05B8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D7DA-93FF-8245-A248-A191277AFD47}" type="datetimeFigureOut">
              <a:rPr lang="he-IL" smtClean="0"/>
              <a:t>ח'/חשון/תשפ"ד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43087742-3934-420D-6B38-EDAF6A455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B81E7DA2-4A52-6F1C-7584-4BA59C394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F9EA-81D5-4242-B030-50F6BFE5DA6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13525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6F937964-9CE3-5EE6-FA71-6961BCC22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DBC135BF-9D97-C978-7904-6B8FD68E79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2919F8E-510B-1252-B938-81D20B26D1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7D7DA-93FF-8245-A248-A191277AFD47}" type="datetimeFigureOut">
              <a:rPr lang="he-IL" smtClean="0"/>
              <a:t>ח'/חשון/תשפ"ד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470AC1F-69D7-B9EA-730D-4F246CFE6A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7765758-AF28-FC8C-8730-181AF041A7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7F9EA-81D5-4242-B030-50F6BFE5DA6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58025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1EBF94E-2B34-8F02-0C21-B9D1BF1F8F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/>
              <a:t>الجمع الافقي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70694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5679187-7D03-6FD1-30AC-BF1E9A39E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الجمع عن طريق توسيع العدد ثنائي المنزلة</a:t>
            </a: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BC5B9EB-739C-C662-25E1-24711B131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نوسع العدد ثنائي المنزلة</a:t>
            </a:r>
          </a:p>
          <a:p>
            <a:r>
              <a:rPr lang="ar-SA" dirty="0"/>
              <a:t> نجمع الاحاد مع الاحاد </a:t>
            </a:r>
          </a:p>
          <a:p>
            <a:r>
              <a:rPr lang="ar-SA" dirty="0"/>
              <a:t>نجمع العدد الناتج من جمع الاحاد وبعدها نجمع مع العشرات الناتج </a:t>
            </a:r>
            <a:r>
              <a:rPr lang="ar-SA"/>
              <a:t>من التوسيع.</a:t>
            </a:r>
            <a:endParaRPr lang="ar-SA" dirty="0"/>
          </a:p>
          <a:p>
            <a:endParaRPr lang="ar-SA" dirty="0"/>
          </a:p>
          <a:p>
            <a:pPr marL="0" indent="0">
              <a:buNone/>
            </a:pPr>
            <a:r>
              <a:rPr lang="ar-SA" dirty="0"/>
              <a:t>اليكم مثال 👇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85017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D7EBFE0-5DFB-F93A-713D-4BDE4BE0D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28363"/>
          </a:xfrm>
        </p:spPr>
        <p:txBody>
          <a:bodyPr/>
          <a:lstStyle/>
          <a:p>
            <a:r>
              <a:rPr lang="ar-SA" dirty="0"/>
              <a:t>سنحلل العدد الثنائي المنزلة ثم نجمع</a:t>
            </a: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1410637-FA1F-E8F5-F4C2-33D5C59524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1338" y="1842771"/>
            <a:ext cx="8812462" cy="43341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SA" sz="5400" dirty="0"/>
              <a:t>7+34</a:t>
            </a:r>
          </a:p>
          <a:p>
            <a:pPr marL="0" indent="0" algn="ctr">
              <a:buNone/>
            </a:pPr>
            <a:endParaRPr lang="ar-SA" sz="6000" dirty="0"/>
          </a:p>
          <a:p>
            <a:pPr marL="0" indent="0" algn="ctr">
              <a:buNone/>
            </a:pPr>
            <a:r>
              <a:rPr lang="ar-SA" sz="6000" dirty="0"/>
              <a:t>__= </a:t>
            </a:r>
            <a:r>
              <a:rPr lang="ar-SA" sz="4800" dirty="0"/>
              <a:t>7+4+30</a:t>
            </a:r>
          </a:p>
          <a:p>
            <a:pPr marL="0" indent="0" algn="ctr">
              <a:buNone/>
            </a:pPr>
            <a:r>
              <a:rPr lang="ar-SA" sz="4800" dirty="0"/>
              <a:t>41= 11+30</a:t>
            </a:r>
          </a:p>
          <a:p>
            <a:pPr marL="0" indent="0" algn="ctr">
              <a:buNone/>
            </a:pPr>
            <a:endParaRPr lang="ar-SA" sz="4800" dirty="0"/>
          </a:p>
        </p:txBody>
      </p:sp>
      <p:cxnSp>
        <p:nvCxnSpPr>
          <p:cNvPr id="4" name="מחבר חץ ישר 3">
            <a:extLst>
              <a:ext uri="{FF2B5EF4-FFF2-40B4-BE49-F238E27FC236}">
                <a16:creationId xmlns:a16="http://schemas.microsoft.com/office/drawing/2014/main" id="{B736AEEF-0575-C5BC-A8EB-48F2B2E89E4F}"/>
              </a:ext>
            </a:extLst>
          </p:cNvPr>
          <p:cNvCxnSpPr>
            <a:cxnSpLocks/>
          </p:cNvCxnSpPr>
          <p:nvPr/>
        </p:nvCxnSpPr>
        <p:spPr>
          <a:xfrm flipH="1">
            <a:off x="5992018" y="2505205"/>
            <a:ext cx="457682" cy="6564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מחבר חץ ישר 5">
            <a:extLst>
              <a:ext uri="{FF2B5EF4-FFF2-40B4-BE49-F238E27FC236}">
                <a16:creationId xmlns:a16="http://schemas.microsoft.com/office/drawing/2014/main" id="{EFDEFA8A-9174-8245-D8AB-7218EB3D8DC0}"/>
              </a:ext>
            </a:extLst>
          </p:cNvPr>
          <p:cNvCxnSpPr>
            <a:cxnSpLocks/>
          </p:cNvCxnSpPr>
          <p:nvPr/>
        </p:nvCxnSpPr>
        <p:spPr>
          <a:xfrm>
            <a:off x="6618319" y="2547360"/>
            <a:ext cx="301107" cy="6142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מלבן 31">
            <a:extLst>
              <a:ext uri="{FF2B5EF4-FFF2-40B4-BE49-F238E27FC236}">
                <a16:creationId xmlns:a16="http://schemas.microsoft.com/office/drawing/2014/main" id="{D3F61861-C0A4-C9E8-2743-097CC3D0AB1E}"/>
              </a:ext>
            </a:extLst>
          </p:cNvPr>
          <p:cNvSpPr/>
          <p:nvPr/>
        </p:nvSpPr>
        <p:spPr>
          <a:xfrm>
            <a:off x="6567387" y="3116359"/>
            <a:ext cx="803698" cy="6142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>
                <a:solidFill>
                  <a:schemeClr val="accent2"/>
                </a:solidFill>
              </a:rPr>
              <a:t>4</a:t>
            </a:r>
            <a:endParaRPr lang="he-IL" sz="4000" dirty="0">
              <a:solidFill>
                <a:schemeClr val="accent2"/>
              </a:solidFill>
            </a:endParaRPr>
          </a:p>
        </p:txBody>
      </p:sp>
      <p:sp>
        <p:nvSpPr>
          <p:cNvPr id="34" name="מלבן 33">
            <a:extLst>
              <a:ext uri="{FF2B5EF4-FFF2-40B4-BE49-F238E27FC236}">
                <a16:creationId xmlns:a16="http://schemas.microsoft.com/office/drawing/2014/main" id="{903AD8F5-0787-9F8A-A7ED-AC76D21E990D}"/>
              </a:ext>
            </a:extLst>
          </p:cNvPr>
          <p:cNvSpPr/>
          <p:nvPr/>
        </p:nvSpPr>
        <p:spPr>
          <a:xfrm>
            <a:off x="5353673" y="3161616"/>
            <a:ext cx="939452" cy="5048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>
                <a:solidFill>
                  <a:schemeClr val="accent2"/>
                </a:solidFill>
              </a:rPr>
              <a:t>30</a:t>
            </a:r>
            <a:endParaRPr lang="he-IL" sz="4000" dirty="0">
              <a:solidFill>
                <a:schemeClr val="accent2"/>
              </a:solidFill>
            </a:endParaRPr>
          </a:p>
        </p:txBody>
      </p:sp>
      <p:cxnSp>
        <p:nvCxnSpPr>
          <p:cNvPr id="5" name="מחבר חץ ישר 4">
            <a:extLst>
              <a:ext uri="{FF2B5EF4-FFF2-40B4-BE49-F238E27FC236}">
                <a16:creationId xmlns:a16="http://schemas.microsoft.com/office/drawing/2014/main" id="{1BA12A4D-0742-F02B-5DD2-AFC5F1DA981F}"/>
              </a:ext>
            </a:extLst>
          </p:cNvPr>
          <p:cNvCxnSpPr>
            <a:cxnSpLocks/>
          </p:cNvCxnSpPr>
          <p:nvPr/>
        </p:nvCxnSpPr>
        <p:spPr>
          <a:xfrm>
            <a:off x="6449700" y="4396154"/>
            <a:ext cx="361327" cy="3250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מחבר חץ ישר 8">
            <a:extLst>
              <a:ext uri="{FF2B5EF4-FFF2-40B4-BE49-F238E27FC236}">
                <a16:creationId xmlns:a16="http://schemas.microsoft.com/office/drawing/2014/main" id="{251100FF-AC0A-051D-B451-102B29F1E392}"/>
              </a:ext>
            </a:extLst>
          </p:cNvPr>
          <p:cNvCxnSpPr>
            <a:cxnSpLocks/>
          </p:cNvCxnSpPr>
          <p:nvPr/>
        </p:nvCxnSpPr>
        <p:spPr>
          <a:xfrm flipH="1">
            <a:off x="6811027" y="4299615"/>
            <a:ext cx="313151" cy="4215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4901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מציין מיקום תוכן 3">
            <a:extLst>
              <a:ext uri="{FF2B5EF4-FFF2-40B4-BE49-F238E27FC236}">
                <a16:creationId xmlns:a16="http://schemas.microsoft.com/office/drawing/2014/main" id="{DD635A14-C0DB-0560-6365-F59B948DC3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47" y="1589842"/>
            <a:ext cx="11779279" cy="3142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83576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מסך רחב</PresentationFormat>
  <Slides>4</Slides>
  <Notes>0</Notes>
  <HiddenSlides>0</HiddenSlide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5" baseType="lpstr">
      <vt:lpstr>ערכת נושא Office</vt:lpstr>
      <vt:lpstr>الجمع الافقي</vt:lpstr>
      <vt:lpstr>الجمع عن طريق توسيع العدد ثنائي المنزلة</vt:lpstr>
      <vt:lpstr>سنحلل العدد الثنائي المنزلة ثم نجمع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الجمع الافقي</dc:title>
  <dc:creator>תגריד אבו ציעיליק</dc:creator>
  <cp:lastModifiedBy>תגריד אבו ציעיליק</cp:lastModifiedBy>
  <cp:revision>5</cp:revision>
  <dcterms:created xsi:type="dcterms:W3CDTF">2023-10-23T05:13:03Z</dcterms:created>
  <dcterms:modified xsi:type="dcterms:W3CDTF">2023-10-23T07:31:24Z</dcterms:modified>
</cp:coreProperties>
</file>