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224" r:id="rId1"/>
  </p:sldMasterIdLst>
  <p:notesMasterIdLst>
    <p:notesMasterId r:id="rId12"/>
  </p:notesMasterIdLst>
  <p:sldIdLst>
    <p:sldId id="281" r:id="rId2"/>
    <p:sldId id="260" r:id="rId3"/>
    <p:sldId id="261" r:id="rId4"/>
    <p:sldId id="262" r:id="rId5"/>
    <p:sldId id="263" r:id="rId6"/>
    <p:sldId id="267" r:id="rId7"/>
    <p:sldId id="268" r:id="rId8"/>
    <p:sldId id="278" r:id="rId9"/>
    <p:sldId id="279" r:id="rId10"/>
    <p:sldId id="280" r:id="rId11"/>
  </p:sldIdLst>
  <p:sldSz cx="9144000" cy="6858000" type="screen4x3"/>
  <p:notesSz cx="6858000" cy="9144000"/>
  <p:defaultTextStyle>
    <a:defPPr>
      <a:defRPr lang="he-IL"/>
    </a:defPPr>
    <a:lvl1pPr algn="ctr" rtl="1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charset="0"/>
      </a:defRPr>
    </a:lvl1pPr>
    <a:lvl2pPr marL="457200" algn="ctr" rtl="1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charset="0"/>
      </a:defRPr>
    </a:lvl2pPr>
    <a:lvl3pPr marL="914400" algn="ctr" rtl="1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charset="0"/>
      </a:defRPr>
    </a:lvl3pPr>
    <a:lvl4pPr marL="1371600" algn="ctr" rtl="1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charset="0"/>
      </a:defRPr>
    </a:lvl4pPr>
    <a:lvl5pPr marL="1828800" algn="ctr" rtl="1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7C80"/>
    <a:srgbClr val="66FFCC"/>
    <a:srgbClr val="CCFF33"/>
    <a:srgbClr val="FF33CC"/>
    <a:srgbClr val="00FF00"/>
    <a:srgbClr val="FF00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213"/>
    <p:restoredTop sz="90566" autoAdjust="0"/>
  </p:normalViewPr>
  <p:slideViewPr>
    <p:cSldViewPr>
      <p:cViewPr varScale="1">
        <p:scale>
          <a:sx n="66" d="100"/>
          <a:sy n="66" d="100"/>
        </p:scale>
        <p:origin x="8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37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slide" Target="../slides/slide8.xml"/><Relationship Id="rId1" Type="http://schemas.openxmlformats.org/officeDocument/2006/relationships/slide" Target="../slides/slide3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slide" Target="../slides/slide4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slide" Target="../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D75385-5179-4252-9AFB-7B745346154D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0961B5A-0983-4B73-94B4-EFD8A71E1EF2}">
      <dgm:prSet/>
      <dgm:spPr>
        <a:solidFill>
          <a:schemeClr val="tx2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pPr rtl="1"/>
          <a:endParaRPr lang="ar-SA" dirty="0"/>
        </a:p>
        <a:p>
          <a:pPr rtl="1"/>
          <a:r>
            <a:rPr lang="ar-SA" dirty="0"/>
            <a:t>أقسام الكلام</a:t>
          </a:r>
          <a:br>
            <a:rPr lang="ar-SA" dirty="0"/>
          </a:br>
          <a:endParaRPr lang="he-IL" dirty="0"/>
        </a:p>
      </dgm:t>
    </dgm:pt>
    <dgm:pt modelId="{30CE522D-64B5-4457-A2BC-6F62103020E2}" type="parTrans" cxnId="{9174ADB6-9139-4370-BAA3-A958D97B1E2D}">
      <dgm:prSet/>
      <dgm:spPr/>
      <dgm:t>
        <a:bodyPr/>
        <a:lstStyle/>
        <a:p>
          <a:pPr rtl="1"/>
          <a:endParaRPr lang="he-IL"/>
        </a:p>
      </dgm:t>
    </dgm:pt>
    <dgm:pt modelId="{B3D56EE3-0254-4C7A-977E-F4054DF7F3C3}" type="sibTrans" cxnId="{9174ADB6-9139-4370-BAA3-A958D97B1E2D}">
      <dgm:prSet/>
      <dgm:spPr/>
      <dgm:t>
        <a:bodyPr/>
        <a:lstStyle/>
        <a:p>
          <a:pPr rtl="1"/>
          <a:endParaRPr lang="he-IL"/>
        </a:p>
      </dgm:t>
    </dgm:pt>
    <dgm:pt modelId="{EA7869C1-2D57-48AD-B34F-7E312207B375}" type="pres">
      <dgm:prSet presAssocID="{FFD75385-5179-4252-9AFB-7B745346154D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F9A9EA9B-EA06-4CD6-BB25-E04337630134}" type="pres">
      <dgm:prSet presAssocID="{80961B5A-0983-4B73-94B4-EFD8A71E1EF2}" presName="horFlow" presStyleCnt="0"/>
      <dgm:spPr/>
    </dgm:pt>
    <dgm:pt modelId="{797B3248-525B-404A-AE72-5DF73C6F9834}" type="pres">
      <dgm:prSet presAssocID="{80961B5A-0983-4B73-94B4-EFD8A71E1EF2}" presName="bigChev" presStyleLbl="node1" presStyleIdx="0" presStyleCnt="1" custScaleX="196871" custLinFactNeighborX="9407" custLinFactNeighborY="5254"/>
      <dgm:spPr/>
    </dgm:pt>
  </dgm:ptLst>
  <dgm:cxnLst>
    <dgm:cxn modelId="{20118433-7929-4C08-BBE2-F273C89F5D75}" type="presOf" srcId="{80961B5A-0983-4B73-94B4-EFD8A71E1EF2}" destId="{797B3248-525B-404A-AE72-5DF73C6F9834}" srcOrd="0" destOrd="0" presId="urn:microsoft.com/office/officeart/2005/8/layout/lProcess3"/>
    <dgm:cxn modelId="{35E7269C-1DB1-427C-9475-A3428D3CCCEE}" type="presOf" srcId="{FFD75385-5179-4252-9AFB-7B745346154D}" destId="{EA7869C1-2D57-48AD-B34F-7E312207B375}" srcOrd="0" destOrd="0" presId="urn:microsoft.com/office/officeart/2005/8/layout/lProcess3"/>
    <dgm:cxn modelId="{9174ADB6-9139-4370-BAA3-A958D97B1E2D}" srcId="{FFD75385-5179-4252-9AFB-7B745346154D}" destId="{80961B5A-0983-4B73-94B4-EFD8A71E1EF2}" srcOrd="0" destOrd="0" parTransId="{30CE522D-64B5-4457-A2BC-6F62103020E2}" sibTransId="{B3D56EE3-0254-4C7A-977E-F4054DF7F3C3}"/>
    <dgm:cxn modelId="{E0AC5C53-07F0-4051-9418-188FC39837F6}" type="presParOf" srcId="{EA7869C1-2D57-48AD-B34F-7E312207B375}" destId="{F9A9EA9B-EA06-4CD6-BB25-E04337630134}" srcOrd="0" destOrd="0" presId="urn:microsoft.com/office/officeart/2005/8/layout/lProcess3"/>
    <dgm:cxn modelId="{496ACC14-D464-4FBE-9979-213AC7E4857A}" type="presParOf" srcId="{F9A9EA9B-EA06-4CD6-BB25-E04337630134}" destId="{797B3248-525B-404A-AE72-5DF73C6F9834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D63E0C-DA3F-4BEF-9673-D744BF230D46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0F01B8A9-AF24-486F-BA7D-3BCA2F681431}">
      <dgm:prSet phldrT="[טקסט]"/>
      <dgm:spPr/>
      <dgm:t>
        <a:bodyPr/>
        <a:lstStyle/>
        <a:p>
          <a:pPr rtl="1"/>
          <a:r>
            <a:rPr lang="ar-SA" dirty="0">
              <a:hlinkClick xmlns:r="http://schemas.openxmlformats.org/officeDocument/2006/relationships" r:id="rId1" action="ppaction://hlinksldjump"/>
            </a:rPr>
            <a:t>اسم</a:t>
          </a:r>
          <a:endParaRPr lang="he-IL" dirty="0"/>
        </a:p>
      </dgm:t>
    </dgm:pt>
    <dgm:pt modelId="{7D5047EE-7C5F-4542-828A-1D8426C8B8DF}" type="parTrans" cxnId="{3AFACC94-7137-459C-B517-39DB230AC2D5}">
      <dgm:prSet/>
      <dgm:spPr/>
      <dgm:t>
        <a:bodyPr/>
        <a:lstStyle/>
        <a:p>
          <a:pPr rtl="1"/>
          <a:endParaRPr lang="he-IL"/>
        </a:p>
      </dgm:t>
    </dgm:pt>
    <dgm:pt modelId="{E6AA8BD2-6B3A-46B3-8119-3770E089690F}" type="sibTrans" cxnId="{3AFACC94-7137-459C-B517-39DB230AC2D5}">
      <dgm:prSet/>
      <dgm:spPr/>
      <dgm:t>
        <a:bodyPr/>
        <a:lstStyle/>
        <a:p>
          <a:pPr rtl="1"/>
          <a:endParaRPr lang="he-IL"/>
        </a:p>
      </dgm:t>
    </dgm:pt>
    <dgm:pt modelId="{89C63BCF-F0CC-4264-B231-9620E8A3DF40}">
      <dgm:prSet phldrT="[טקסט]"/>
      <dgm:spPr/>
      <dgm:t>
        <a:bodyPr/>
        <a:lstStyle/>
        <a:p>
          <a:pPr rtl="1"/>
          <a:r>
            <a:rPr lang="ar-SA" dirty="0">
              <a:hlinkClick xmlns:r="http://schemas.openxmlformats.org/officeDocument/2006/relationships" r:id="rId2" action="ppaction://hlinksldjump"/>
            </a:rPr>
            <a:t>حرف</a:t>
          </a:r>
          <a:endParaRPr lang="he-IL" dirty="0"/>
        </a:p>
      </dgm:t>
    </dgm:pt>
    <dgm:pt modelId="{F3787963-F0ED-4D50-9B18-E1AB5F057112}" type="parTrans" cxnId="{A8885EE2-8142-43F1-A23A-E80F5A012A0C}">
      <dgm:prSet/>
      <dgm:spPr/>
      <dgm:t>
        <a:bodyPr/>
        <a:lstStyle/>
        <a:p>
          <a:pPr rtl="1"/>
          <a:endParaRPr lang="he-IL"/>
        </a:p>
      </dgm:t>
    </dgm:pt>
    <dgm:pt modelId="{5C00601B-45B6-4BCC-BDE5-5D299657CCC4}" type="sibTrans" cxnId="{A8885EE2-8142-43F1-A23A-E80F5A012A0C}">
      <dgm:prSet/>
      <dgm:spPr/>
      <dgm:t>
        <a:bodyPr/>
        <a:lstStyle/>
        <a:p>
          <a:pPr rtl="1"/>
          <a:endParaRPr lang="he-IL"/>
        </a:p>
      </dgm:t>
    </dgm:pt>
    <dgm:pt modelId="{152BA1F5-45D8-4413-B333-769E1C69D240}">
      <dgm:prSet phldrT="[טקסט]"/>
      <dgm:spPr/>
      <dgm:t>
        <a:bodyPr/>
        <a:lstStyle/>
        <a:p>
          <a:pPr rtl="1"/>
          <a:r>
            <a:rPr lang="ar-SA" dirty="0">
              <a:hlinkClick xmlns:r="http://schemas.openxmlformats.org/officeDocument/2006/relationships" r:id="rId3" action="ppaction://hlinksldjump"/>
            </a:rPr>
            <a:t>فعل</a:t>
          </a:r>
          <a:endParaRPr lang="he-IL" dirty="0"/>
        </a:p>
      </dgm:t>
    </dgm:pt>
    <dgm:pt modelId="{61112C9C-0E76-4608-94C5-E06A629D1BD1}" type="parTrans" cxnId="{E08E3B3B-43C0-4E3B-A93C-B59C8B02D4C7}">
      <dgm:prSet/>
      <dgm:spPr/>
      <dgm:t>
        <a:bodyPr/>
        <a:lstStyle/>
        <a:p>
          <a:pPr rtl="1"/>
          <a:endParaRPr lang="he-IL"/>
        </a:p>
      </dgm:t>
    </dgm:pt>
    <dgm:pt modelId="{E48CF053-1DA0-4741-9E27-EC58FF7DDCA8}" type="sibTrans" cxnId="{E08E3B3B-43C0-4E3B-A93C-B59C8B02D4C7}">
      <dgm:prSet/>
      <dgm:spPr/>
      <dgm:t>
        <a:bodyPr/>
        <a:lstStyle/>
        <a:p>
          <a:pPr rtl="1"/>
          <a:endParaRPr lang="he-IL"/>
        </a:p>
      </dgm:t>
    </dgm:pt>
    <dgm:pt modelId="{CC3B7713-8336-41C0-A5B0-6B6B18962B66}" type="pres">
      <dgm:prSet presAssocID="{66D63E0C-DA3F-4BEF-9673-D744BF230D46}" presName="compositeShape" presStyleCnt="0">
        <dgm:presLayoutVars>
          <dgm:chMax val="7"/>
          <dgm:dir/>
          <dgm:resizeHandles val="exact"/>
        </dgm:presLayoutVars>
      </dgm:prSet>
      <dgm:spPr/>
    </dgm:pt>
    <dgm:pt modelId="{49D119BC-CFD5-4285-9832-5C9294F38159}" type="pres">
      <dgm:prSet presAssocID="{66D63E0C-DA3F-4BEF-9673-D744BF230D46}" presName="wedge1" presStyleLbl="node1" presStyleIdx="0" presStyleCnt="3"/>
      <dgm:spPr/>
    </dgm:pt>
    <dgm:pt modelId="{0D7176B0-9E5E-4267-81BE-AE2B267A7522}" type="pres">
      <dgm:prSet presAssocID="{66D63E0C-DA3F-4BEF-9673-D744BF230D46}" presName="dummy1a" presStyleCnt="0"/>
      <dgm:spPr/>
    </dgm:pt>
    <dgm:pt modelId="{13693804-E7E9-40F6-9B17-2E2589C6E8A5}" type="pres">
      <dgm:prSet presAssocID="{66D63E0C-DA3F-4BEF-9673-D744BF230D46}" presName="dummy1b" presStyleCnt="0"/>
      <dgm:spPr/>
    </dgm:pt>
    <dgm:pt modelId="{301BF72E-6B3E-44E1-95FB-E0F68F3BFDC6}" type="pres">
      <dgm:prSet presAssocID="{66D63E0C-DA3F-4BEF-9673-D744BF230D46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B9CE9B0-8A41-4BB2-ABED-B1EDA2275C0E}" type="pres">
      <dgm:prSet presAssocID="{66D63E0C-DA3F-4BEF-9673-D744BF230D46}" presName="wedge2" presStyleLbl="node1" presStyleIdx="1" presStyleCnt="3"/>
      <dgm:spPr/>
    </dgm:pt>
    <dgm:pt modelId="{EF7289F8-CF19-46AB-A64A-16CB924D0E88}" type="pres">
      <dgm:prSet presAssocID="{66D63E0C-DA3F-4BEF-9673-D744BF230D46}" presName="dummy2a" presStyleCnt="0"/>
      <dgm:spPr/>
    </dgm:pt>
    <dgm:pt modelId="{6C079F17-DA3C-4373-BB03-C4971712B94D}" type="pres">
      <dgm:prSet presAssocID="{66D63E0C-DA3F-4BEF-9673-D744BF230D46}" presName="dummy2b" presStyleCnt="0"/>
      <dgm:spPr/>
    </dgm:pt>
    <dgm:pt modelId="{5FA30759-3EA2-40ED-9915-73C4002324DE}" type="pres">
      <dgm:prSet presAssocID="{66D63E0C-DA3F-4BEF-9673-D744BF230D46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194A930-E0B7-44E4-8EE7-CDF6C4D742C4}" type="pres">
      <dgm:prSet presAssocID="{66D63E0C-DA3F-4BEF-9673-D744BF230D46}" presName="wedge3" presStyleLbl="node1" presStyleIdx="2" presStyleCnt="3"/>
      <dgm:spPr/>
    </dgm:pt>
    <dgm:pt modelId="{488583F4-FFEE-49FE-B128-9D94254F799B}" type="pres">
      <dgm:prSet presAssocID="{66D63E0C-DA3F-4BEF-9673-D744BF230D46}" presName="dummy3a" presStyleCnt="0"/>
      <dgm:spPr/>
    </dgm:pt>
    <dgm:pt modelId="{FFAB24A9-C2C8-48E6-8E6E-8AA211320FB0}" type="pres">
      <dgm:prSet presAssocID="{66D63E0C-DA3F-4BEF-9673-D744BF230D46}" presName="dummy3b" presStyleCnt="0"/>
      <dgm:spPr/>
    </dgm:pt>
    <dgm:pt modelId="{AF74D247-2D94-4328-833D-87AEF7415756}" type="pres">
      <dgm:prSet presAssocID="{66D63E0C-DA3F-4BEF-9673-D744BF230D46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52DB3F70-F62F-43B9-BE05-C37FF15F2DDD}" type="pres">
      <dgm:prSet presAssocID="{E6AA8BD2-6B3A-46B3-8119-3770E089690F}" presName="arrowWedge1" presStyleLbl="fgSibTrans2D1" presStyleIdx="0" presStyleCnt="3"/>
      <dgm:spPr/>
    </dgm:pt>
    <dgm:pt modelId="{65AADDE4-1122-400D-88BB-21D61B9B9997}" type="pres">
      <dgm:prSet presAssocID="{5C00601B-45B6-4BCC-BDE5-5D299657CCC4}" presName="arrowWedge2" presStyleLbl="fgSibTrans2D1" presStyleIdx="1" presStyleCnt="3"/>
      <dgm:spPr/>
    </dgm:pt>
    <dgm:pt modelId="{124127D6-DB92-4F9A-A811-79DC461B8FAD}" type="pres">
      <dgm:prSet presAssocID="{E48CF053-1DA0-4741-9E27-EC58FF7DDCA8}" presName="arrowWedge3" presStyleLbl="fgSibTrans2D1" presStyleIdx="2" presStyleCnt="3"/>
      <dgm:spPr/>
    </dgm:pt>
  </dgm:ptLst>
  <dgm:cxnLst>
    <dgm:cxn modelId="{95B7FC05-EB51-48B9-AF64-4D4DE606B37D}" type="presOf" srcId="{152BA1F5-45D8-4413-B333-769E1C69D240}" destId="{D194A930-E0B7-44E4-8EE7-CDF6C4D742C4}" srcOrd="0" destOrd="0" presId="urn:microsoft.com/office/officeart/2005/8/layout/cycle8"/>
    <dgm:cxn modelId="{5BA34114-73FD-48AB-BFC5-0637C50459B9}" type="presOf" srcId="{0F01B8A9-AF24-486F-BA7D-3BCA2F681431}" destId="{301BF72E-6B3E-44E1-95FB-E0F68F3BFDC6}" srcOrd="1" destOrd="0" presId="urn:microsoft.com/office/officeart/2005/8/layout/cycle8"/>
    <dgm:cxn modelId="{C803DB23-08D8-45CD-8B5C-7B76398E4FCC}" type="presOf" srcId="{89C63BCF-F0CC-4264-B231-9620E8A3DF40}" destId="{4B9CE9B0-8A41-4BB2-ABED-B1EDA2275C0E}" srcOrd="0" destOrd="0" presId="urn:microsoft.com/office/officeart/2005/8/layout/cycle8"/>
    <dgm:cxn modelId="{DDF82837-93A0-4BB4-B84C-C81C236506B3}" type="presOf" srcId="{66D63E0C-DA3F-4BEF-9673-D744BF230D46}" destId="{CC3B7713-8336-41C0-A5B0-6B6B18962B66}" srcOrd="0" destOrd="0" presId="urn:microsoft.com/office/officeart/2005/8/layout/cycle8"/>
    <dgm:cxn modelId="{E08E3B3B-43C0-4E3B-A93C-B59C8B02D4C7}" srcId="{66D63E0C-DA3F-4BEF-9673-D744BF230D46}" destId="{152BA1F5-45D8-4413-B333-769E1C69D240}" srcOrd="2" destOrd="0" parTransId="{61112C9C-0E76-4608-94C5-E06A629D1BD1}" sibTransId="{E48CF053-1DA0-4741-9E27-EC58FF7DDCA8}"/>
    <dgm:cxn modelId="{CDFA8E5E-FC4F-43FC-BB44-F24DBB5631DE}" type="presOf" srcId="{152BA1F5-45D8-4413-B333-769E1C69D240}" destId="{AF74D247-2D94-4328-833D-87AEF7415756}" srcOrd="1" destOrd="0" presId="urn:microsoft.com/office/officeart/2005/8/layout/cycle8"/>
    <dgm:cxn modelId="{842D9852-B30B-4887-ACDF-634EDACD6D83}" type="presOf" srcId="{0F01B8A9-AF24-486F-BA7D-3BCA2F681431}" destId="{49D119BC-CFD5-4285-9832-5C9294F38159}" srcOrd="0" destOrd="0" presId="urn:microsoft.com/office/officeart/2005/8/layout/cycle8"/>
    <dgm:cxn modelId="{158E2F87-0746-4D81-B526-3AF13C44D4C5}" type="presOf" srcId="{89C63BCF-F0CC-4264-B231-9620E8A3DF40}" destId="{5FA30759-3EA2-40ED-9915-73C4002324DE}" srcOrd="1" destOrd="0" presId="urn:microsoft.com/office/officeart/2005/8/layout/cycle8"/>
    <dgm:cxn modelId="{3AFACC94-7137-459C-B517-39DB230AC2D5}" srcId="{66D63E0C-DA3F-4BEF-9673-D744BF230D46}" destId="{0F01B8A9-AF24-486F-BA7D-3BCA2F681431}" srcOrd="0" destOrd="0" parTransId="{7D5047EE-7C5F-4542-828A-1D8426C8B8DF}" sibTransId="{E6AA8BD2-6B3A-46B3-8119-3770E089690F}"/>
    <dgm:cxn modelId="{A8885EE2-8142-43F1-A23A-E80F5A012A0C}" srcId="{66D63E0C-DA3F-4BEF-9673-D744BF230D46}" destId="{89C63BCF-F0CC-4264-B231-9620E8A3DF40}" srcOrd="1" destOrd="0" parTransId="{F3787963-F0ED-4D50-9B18-E1AB5F057112}" sibTransId="{5C00601B-45B6-4BCC-BDE5-5D299657CCC4}"/>
    <dgm:cxn modelId="{B522EA4C-8813-49A3-9559-51C20DB766FE}" type="presParOf" srcId="{CC3B7713-8336-41C0-A5B0-6B6B18962B66}" destId="{49D119BC-CFD5-4285-9832-5C9294F38159}" srcOrd="0" destOrd="0" presId="urn:microsoft.com/office/officeart/2005/8/layout/cycle8"/>
    <dgm:cxn modelId="{45949085-69DC-491E-B68C-9B9277CC1E95}" type="presParOf" srcId="{CC3B7713-8336-41C0-A5B0-6B6B18962B66}" destId="{0D7176B0-9E5E-4267-81BE-AE2B267A7522}" srcOrd="1" destOrd="0" presId="urn:microsoft.com/office/officeart/2005/8/layout/cycle8"/>
    <dgm:cxn modelId="{23C8D548-15DD-442C-8D46-16738A0B6394}" type="presParOf" srcId="{CC3B7713-8336-41C0-A5B0-6B6B18962B66}" destId="{13693804-E7E9-40F6-9B17-2E2589C6E8A5}" srcOrd="2" destOrd="0" presId="urn:microsoft.com/office/officeart/2005/8/layout/cycle8"/>
    <dgm:cxn modelId="{B5614F1B-0D72-4D84-99FF-DCF49E4A06D3}" type="presParOf" srcId="{CC3B7713-8336-41C0-A5B0-6B6B18962B66}" destId="{301BF72E-6B3E-44E1-95FB-E0F68F3BFDC6}" srcOrd="3" destOrd="0" presId="urn:microsoft.com/office/officeart/2005/8/layout/cycle8"/>
    <dgm:cxn modelId="{A799EA4A-0EEF-45BC-A0E4-DADFB0C7EB5A}" type="presParOf" srcId="{CC3B7713-8336-41C0-A5B0-6B6B18962B66}" destId="{4B9CE9B0-8A41-4BB2-ABED-B1EDA2275C0E}" srcOrd="4" destOrd="0" presId="urn:microsoft.com/office/officeart/2005/8/layout/cycle8"/>
    <dgm:cxn modelId="{DBDB9E9A-09D1-4406-BB18-77ED221657F0}" type="presParOf" srcId="{CC3B7713-8336-41C0-A5B0-6B6B18962B66}" destId="{EF7289F8-CF19-46AB-A64A-16CB924D0E88}" srcOrd="5" destOrd="0" presId="urn:microsoft.com/office/officeart/2005/8/layout/cycle8"/>
    <dgm:cxn modelId="{A1F61CBB-523D-4C14-AC07-50DF19D92C5D}" type="presParOf" srcId="{CC3B7713-8336-41C0-A5B0-6B6B18962B66}" destId="{6C079F17-DA3C-4373-BB03-C4971712B94D}" srcOrd="6" destOrd="0" presId="urn:microsoft.com/office/officeart/2005/8/layout/cycle8"/>
    <dgm:cxn modelId="{95A6EEBE-D7A4-418E-8BDD-877AF322ABAF}" type="presParOf" srcId="{CC3B7713-8336-41C0-A5B0-6B6B18962B66}" destId="{5FA30759-3EA2-40ED-9915-73C4002324DE}" srcOrd="7" destOrd="0" presId="urn:microsoft.com/office/officeart/2005/8/layout/cycle8"/>
    <dgm:cxn modelId="{1061AEDE-21FE-40B2-A133-358937E98D44}" type="presParOf" srcId="{CC3B7713-8336-41C0-A5B0-6B6B18962B66}" destId="{D194A930-E0B7-44E4-8EE7-CDF6C4D742C4}" srcOrd="8" destOrd="0" presId="urn:microsoft.com/office/officeart/2005/8/layout/cycle8"/>
    <dgm:cxn modelId="{E18DC89C-F642-4026-8C66-658A0B09CD46}" type="presParOf" srcId="{CC3B7713-8336-41C0-A5B0-6B6B18962B66}" destId="{488583F4-FFEE-49FE-B128-9D94254F799B}" srcOrd="9" destOrd="0" presId="urn:microsoft.com/office/officeart/2005/8/layout/cycle8"/>
    <dgm:cxn modelId="{0DA1E446-3027-4030-B759-B72E48A87A30}" type="presParOf" srcId="{CC3B7713-8336-41C0-A5B0-6B6B18962B66}" destId="{FFAB24A9-C2C8-48E6-8E6E-8AA211320FB0}" srcOrd="10" destOrd="0" presId="urn:microsoft.com/office/officeart/2005/8/layout/cycle8"/>
    <dgm:cxn modelId="{956F52BC-4EBE-4CFD-857A-3E144813FA31}" type="presParOf" srcId="{CC3B7713-8336-41C0-A5B0-6B6B18962B66}" destId="{AF74D247-2D94-4328-833D-87AEF7415756}" srcOrd="11" destOrd="0" presId="urn:microsoft.com/office/officeart/2005/8/layout/cycle8"/>
    <dgm:cxn modelId="{D0E2C9FA-6D81-41A1-98F3-056F89386871}" type="presParOf" srcId="{CC3B7713-8336-41C0-A5B0-6B6B18962B66}" destId="{52DB3F70-F62F-43B9-BE05-C37FF15F2DDD}" srcOrd="12" destOrd="0" presId="urn:microsoft.com/office/officeart/2005/8/layout/cycle8"/>
    <dgm:cxn modelId="{181CCE13-2C20-4FA6-93DC-D0F32306514E}" type="presParOf" srcId="{CC3B7713-8336-41C0-A5B0-6B6B18962B66}" destId="{65AADDE4-1122-400D-88BB-21D61B9B9997}" srcOrd="13" destOrd="0" presId="urn:microsoft.com/office/officeart/2005/8/layout/cycle8"/>
    <dgm:cxn modelId="{4227AAAB-5852-43B4-A41D-F7A010E603DF}" type="presParOf" srcId="{CC3B7713-8336-41C0-A5B0-6B6B18962B66}" destId="{124127D6-DB92-4F9A-A811-79DC461B8FAD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8FB88B-1180-449F-997C-0BFC24211F6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8C839D6-C3E5-473F-9B42-D49C3122A3F8}">
      <dgm:prSet phldrT="[טקסט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dirty="0">
              <a:solidFill>
                <a:schemeClr val="tx2"/>
              </a:solidFill>
              <a:hlinkClick xmlns:r="http://schemas.openxmlformats.org/officeDocument/2006/relationships" r:id="rId1" action="ppaction://hlinksldjump"/>
            </a:rPr>
            <a:t>تعريف </a:t>
          </a:r>
          <a:r>
            <a:rPr lang="ar-SA" dirty="0" err="1">
              <a:solidFill>
                <a:schemeClr val="tx2"/>
              </a:solidFill>
              <a:hlinkClick xmlns:r="http://schemas.openxmlformats.org/officeDocument/2006/relationships" r:id="rId1" action="ppaction://hlinksldjump"/>
            </a:rPr>
            <a:t>الأسم</a:t>
          </a:r>
          <a:r>
            <a:rPr lang="ar-SA" dirty="0">
              <a:solidFill>
                <a:schemeClr val="tx2"/>
              </a:solidFill>
              <a:hlinkClick xmlns:r="http://schemas.openxmlformats.org/officeDocument/2006/relationships" r:id="rId1" action="ppaction://hlinksldjump"/>
            </a:rPr>
            <a:t>- أمثلة</a:t>
          </a:r>
          <a:endParaRPr lang="he-IL" dirty="0">
            <a:solidFill>
              <a:schemeClr val="tx2"/>
            </a:solidFill>
          </a:endParaRPr>
        </a:p>
      </dgm:t>
    </dgm:pt>
    <dgm:pt modelId="{BC6DF15E-ED32-4DEE-81B8-34D75F650B05}" type="parTrans" cxnId="{3C13C054-829A-4E93-B432-45E7C8193DC6}">
      <dgm:prSet/>
      <dgm:spPr/>
      <dgm:t>
        <a:bodyPr/>
        <a:lstStyle/>
        <a:p>
          <a:pPr rtl="1"/>
          <a:endParaRPr lang="he-IL"/>
        </a:p>
      </dgm:t>
    </dgm:pt>
    <dgm:pt modelId="{3475E53D-71D9-4969-95A0-6B9903E77F99}" type="sibTrans" cxnId="{3C13C054-829A-4E93-B432-45E7C8193DC6}">
      <dgm:prSet/>
      <dgm:spPr/>
      <dgm:t>
        <a:bodyPr/>
        <a:lstStyle/>
        <a:p>
          <a:pPr rtl="1"/>
          <a:endParaRPr lang="he-IL"/>
        </a:p>
      </dgm:t>
    </dgm:pt>
    <dgm:pt modelId="{B1195946-057E-4B8A-A726-B75EF7F7BBD3}">
      <dgm:prSet phldrT="[טקסט]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dirty="0">
              <a:solidFill>
                <a:schemeClr val="tx2"/>
              </a:solidFill>
              <a:hlinkClick xmlns:r="http://schemas.openxmlformats.org/officeDocument/2006/relationships" r:id="rId2" action="ppaction://hlinksldjump"/>
            </a:rPr>
            <a:t>مميزات</a:t>
          </a:r>
          <a:r>
            <a:rPr lang="ar-SA" dirty="0">
              <a:hlinkClick xmlns:r="http://schemas.openxmlformats.org/officeDocument/2006/relationships" r:id="rId2" action="ppaction://hlinksldjump"/>
            </a:rPr>
            <a:t> </a:t>
          </a:r>
          <a:r>
            <a:rPr lang="ar-SA" dirty="0" err="1">
              <a:solidFill>
                <a:schemeClr val="tx2"/>
              </a:solidFill>
              <a:hlinkClick xmlns:r="http://schemas.openxmlformats.org/officeDocument/2006/relationships" r:id="rId2" action="ppaction://hlinksldjump"/>
            </a:rPr>
            <a:t>الأسم</a:t>
          </a:r>
          <a:endParaRPr lang="he-IL" dirty="0">
            <a:solidFill>
              <a:schemeClr val="tx2"/>
            </a:solidFill>
          </a:endParaRPr>
        </a:p>
      </dgm:t>
    </dgm:pt>
    <dgm:pt modelId="{51405AEF-931E-4392-8531-797D3D9ABB5A}" type="parTrans" cxnId="{F07109C9-4FA5-4049-BAFA-E7E895F065C4}">
      <dgm:prSet/>
      <dgm:spPr/>
      <dgm:t>
        <a:bodyPr/>
        <a:lstStyle/>
        <a:p>
          <a:pPr rtl="1"/>
          <a:endParaRPr lang="he-IL"/>
        </a:p>
      </dgm:t>
    </dgm:pt>
    <dgm:pt modelId="{987A90EA-415E-4378-ABB0-DF7C1DF39A09}" type="sibTrans" cxnId="{F07109C9-4FA5-4049-BAFA-E7E895F065C4}">
      <dgm:prSet/>
      <dgm:spPr/>
      <dgm:t>
        <a:bodyPr/>
        <a:lstStyle/>
        <a:p>
          <a:pPr rtl="1"/>
          <a:endParaRPr lang="he-IL"/>
        </a:p>
      </dgm:t>
    </dgm:pt>
    <dgm:pt modelId="{5D8A7D0F-9D09-4DE2-8AE3-0986725B4531}">
      <dgm:prSet phldrT="[טקסט]"/>
      <dgm:spPr/>
      <dgm:t>
        <a:bodyPr/>
        <a:lstStyle/>
        <a:p>
          <a:pPr rtl="1"/>
          <a:endParaRPr lang="he-IL" dirty="0"/>
        </a:p>
      </dgm:t>
    </dgm:pt>
    <dgm:pt modelId="{3472D23E-90B0-41D0-BADE-873C38D28A1A}" type="parTrans" cxnId="{9E7B73EC-8F84-459D-880E-F48921F09C5B}">
      <dgm:prSet/>
      <dgm:spPr/>
      <dgm:t>
        <a:bodyPr/>
        <a:lstStyle/>
        <a:p>
          <a:pPr rtl="1"/>
          <a:endParaRPr lang="he-IL"/>
        </a:p>
      </dgm:t>
    </dgm:pt>
    <dgm:pt modelId="{12FE0B0B-3460-43E1-9C88-1BB5AD0BCDA5}" type="sibTrans" cxnId="{9E7B73EC-8F84-459D-880E-F48921F09C5B}">
      <dgm:prSet/>
      <dgm:spPr/>
      <dgm:t>
        <a:bodyPr/>
        <a:lstStyle/>
        <a:p>
          <a:pPr rtl="1"/>
          <a:endParaRPr lang="he-IL"/>
        </a:p>
      </dgm:t>
    </dgm:pt>
    <dgm:pt modelId="{134D1C66-9ED8-46A2-84BC-D570E224B01D}" type="pres">
      <dgm:prSet presAssocID="{358FB88B-1180-449F-997C-0BFC24211F64}" presName="linear" presStyleCnt="0">
        <dgm:presLayoutVars>
          <dgm:animLvl val="lvl"/>
          <dgm:resizeHandles val="exact"/>
        </dgm:presLayoutVars>
      </dgm:prSet>
      <dgm:spPr/>
    </dgm:pt>
    <dgm:pt modelId="{56DF9BBA-2376-4786-9669-E4FE8CF0DC2C}" type="pres">
      <dgm:prSet presAssocID="{28C839D6-C3E5-473F-9B42-D49C3122A3F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34FF4F5-A5E0-4694-9170-6A140F360456}" type="pres">
      <dgm:prSet presAssocID="{3475E53D-71D9-4969-95A0-6B9903E77F99}" presName="spacer" presStyleCnt="0"/>
      <dgm:spPr/>
    </dgm:pt>
    <dgm:pt modelId="{0F69BB2C-FE72-4020-9F70-314BB80831AE}" type="pres">
      <dgm:prSet presAssocID="{B1195946-057E-4B8A-A726-B75EF7F7BBD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FCCA8FC-8D88-47F3-8464-9354B2888D42}" type="pres">
      <dgm:prSet presAssocID="{B1195946-057E-4B8A-A726-B75EF7F7BBD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C13C054-829A-4E93-B432-45E7C8193DC6}" srcId="{358FB88B-1180-449F-997C-0BFC24211F64}" destId="{28C839D6-C3E5-473F-9B42-D49C3122A3F8}" srcOrd="0" destOrd="0" parTransId="{BC6DF15E-ED32-4DEE-81B8-34D75F650B05}" sibTransId="{3475E53D-71D9-4969-95A0-6B9903E77F99}"/>
    <dgm:cxn modelId="{1009647D-AC20-4C89-AFF4-FA473CEDF9CD}" type="presOf" srcId="{358FB88B-1180-449F-997C-0BFC24211F64}" destId="{134D1C66-9ED8-46A2-84BC-D570E224B01D}" srcOrd="0" destOrd="0" presId="urn:microsoft.com/office/officeart/2005/8/layout/vList2"/>
    <dgm:cxn modelId="{C5CC1299-276A-4A88-A6A2-BF83115290F3}" type="presOf" srcId="{5D8A7D0F-9D09-4DE2-8AE3-0986725B4531}" destId="{5FCCA8FC-8D88-47F3-8464-9354B2888D42}" srcOrd="0" destOrd="0" presId="urn:microsoft.com/office/officeart/2005/8/layout/vList2"/>
    <dgm:cxn modelId="{E2CC32A4-0C42-4CF7-B0C2-9A5F20C2A0A7}" type="presOf" srcId="{28C839D6-C3E5-473F-9B42-D49C3122A3F8}" destId="{56DF9BBA-2376-4786-9669-E4FE8CF0DC2C}" srcOrd="0" destOrd="0" presId="urn:microsoft.com/office/officeart/2005/8/layout/vList2"/>
    <dgm:cxn modelId="{F07109C9-4FA5-4049-BAFA-E7E895F065C4}" srcId="{358FB88B-1180-449F-997C-0BFC24211F64}" destId="{B1195946-057E-4B8A-A726-B75EF7F7BBD3}" srcOrd="1" destOrd="0" parTransId="{51405AEF-931E-4392-8531-797D3D9ABB5A}" sibTransId="{987A90EA-415E-4378-ABB0-DF7C1DF39A09}"/>
    <dgm:cxn modelId="{9E7B73EC-8F84-459D-880E-F48921F09C5B}" srcId="{B1195946-057E-4B8A-A726-B75EF7F7BBD3}" destId="{5D8A7D0F-9D09-4DE2-8AE3-0986725B4531}" srcOrd="0" destOrd="0" parTransId="{3472D23E-90B0-41D0-BADE-873C38D28A1A}" sibTransId="{12FE0B0B-3460-43E1-9C88-1BB5AD0BCDA5}"/>
    <dgm:cxn modelId="{70879CF7-9C07-4A7F-B315-C92D8BB9103E}" type="presOf" srcId="{B1195946-057E-4B8A-A726-B75EF7F7BBD3}" destId="{0F69BB2C-FE72-4020-9F70-314BB80831AE}" srcOrd="0" destOrd="0" presId="urn:microsoft.com/office/officeart/2005/8/layout/vList2"/>
    <dgm:cxn modelId="{A6D45C49-B884-4219-84A3-17DAE946D5E3}" type="presParOf" srcId="{134D1C66-9ED8-46A2-84BC-D570E224B01D}" destId="{56DF9BBA-2376-4786-9669-E4FE8CF0DC2C}" srcOrd="0" destOrd="0" presId="urn:microsoft.com/office/officeart/2005/8/layout/vList2"/>
    <dgm:cxn modelId="{2A831D66-B3D4-4DB9-AA93-9FA2AD26D807}" type="presParOf" srcId="{134D1C66-9ED8-46A2-84BC-D570E224B01D}" destId="{034FF4F5-A5E0-4694-9170-6A140F360456}" srcOrd="1" destOrd="0" presId="urn:microsoft.com/office/officeart/2005/8/layout/vList2"/>
    <dgm:cxn modelId="{1AB17B35-BED0-4FE1-91D7-5076D83D062F}" type="presParOf" srcId="{134D1C66-9ED8-46A2-84BC-D570E224B01D}" destId="{0F69BB2C-FE72-4020-9F70-314BB80831AE}" srcOrd="2" destOrd="0" presId="urn:microsoft.com/office/officeart/2005/8/layout/vList2"/>
    <dgm:cxn modelId="{18449E16-F5A2-4F66-9A1A-71F8D5824A11}" type="presParOf" srcId="{134D1C66-9ED8-46A2-84BC-D570E224B01D}" destId="{5FCCA8FC-8D88-47F3-8464-9354B2888D4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D5A29D-CFD2-4272-8920-CAB0E22BDBC5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69AC8370-625C-43E7-9269-32EB5D1B5405}">
      <dgm:prSet phldrT="[טקסט]" custT="1"/>
      <dgm:spPr/>
      <dgm:t>
        <a:bodyPr/>
        <a:lstStyle/>
        <a:p>
          <a:pPr rtl="1"/>
          <a:endParaRPr lang="ar-SA" sz="2000" dirty="0"/>
        </a:p>
        <a:p>
          <a:pPr rtl="1"/>
          <a:endParaRPr lang="ar-SA" sz="2000" b="1" i="1" dirty="0">
            <a:solidFill>
              <a:srgbClr val="C00000"/>
            </a:solidFill>
          </a:endParaRPr>
        </a:p>
      </dgm:t>
    </dgm:pt>
    <dgm:pt modelId="{E36C21FF-EFC5-4388-B496-B1810A551B49}" type="parTrans" cxnId="{B8482E87-6D7B-465D-80B7-08DAEBE1191E}">
      <dgm:prSet/>
      <dgm:spPr/>
      <dgm:t>
        <a:bodyPr/>
        <a:lstStyle/>
        <a:p>
          <a:pPr rtl="1"/>
          <a:endParaRPr lang="he-IL"/>
        </a:p>
      </dgm:t>
    </dgm:pt>
    <dgm:pt modelId="{769177D9-AE6A-4E25-93B9-B3C9EC1466C6}" type="sibTrans" cxnId="{B8482E87-6D7B-465D-80B7-08DAEBE1191E}">
      <dgm:prSet/>
      <dgm:spPr/>
      <dgm:t>
        <a:bodyPr/>
        <a:lstStyle/>
        <a:p>
          <a:pPr rtl="1"/>
          <a:endParaRPr lang="he-IL"/>
        </a:p>
      </dgm:t>
    </dgm:pt>
    <dgm:pt modelId="{FDCE0BB5-432B-4F2D-8A2E-0DC77F54D3A3}">
      <dgm:prSet phldrT="[טקסט]" custT="1"/>
      <dgm:spPr/>
      <dgm:t>
        <a:bodyPr/>
        <a:lstStyle/>
        <a:p>
          <a:pPr rtl="1"/>
          <a:endParaRPr lang="ar-SA" sz="2000" dirty="0"/>
        </a:p>
        <a:p>
          <a:pPr rtl="1"/>
          <a:endParaRPr lang="ar-SA" sz="2000" dirty="0"/>
        </a:p>
        <a:p>
          <a:pPr rtl="1"/>
          <a:r>
            <a:rPr lang="ar-SA" sz="3200" dirty="0">
              <a:hlinkClick xmlns:r="http://schemas.openxmlformats.org/officeDocument/2006/relationships" r:id="rId1" action="ppaction://hlinksldjump"/>
            </a:rPr>
            <a:t>تعريف الفعل</a:t>
          </a:r>
          <a:endParaRPr lang="he-IL" sz="3200" dirty="0"/>
        </a:p>
      </dgm:t>
    </dgm:pt>
    <dgm:pt modelId="{8E0D3B37-8A27-47E8-876B-860E9C13E16C}" type="parTrans" cxnId="{FA51F5ED-A7D8-4918-AB85-7010EABA8698}">
      <dgm:prSet/>
      <dgm:spPr/>
      <dgm:t>
        <a:bodyPr/>
        <a:lstStyle/>
        <a:p>
          <a:pPr rtl="1"/>
          <a:endParaRPr lang="he-IL"/>
        </a:p>
      </dgm:t>
    </dgm:pt>
    <dgm:pt modelId="{4FF94913-D09B-4CEF-85A0-00374109B3F2}" type="sibTrans" cxnId="{FA51F5ED-A7D8-4918-AB85-7010EABA8698}">
      <dgm:prSet/>
      <dgm:spPr/>
      <dgm:t>
        <a:bodyPr/>
        <a:lstStyle/>
        <a:p>
          <a:pPr rtl="1"/>
          <a:endParaRPr lang="he-IL"/>
        </a:p>
      </dgm:t>
    </dgm:pt>
    <dgm:pt modelId="{D6CD0B29-BA0B-4AC0-83E3-2D6F47727CF6}" type="pres">
      <dgm:prSet presAssocID="{91D5A29D-CFD2-4272-8920-CAB0E22BDBC5}" presName="compositeShape" presStyleCnt="0">
        <dgm:presLayoutVars>
          <dgm:chMax val="2"/>
          <dgm:dir/>
          <dgm:resizeHandles val="exact"/>
        </dgm:presLayoutVars>
      </dgm:prSet>
      <dgm:spPr/>
    </dgm:pt>
    <dgm:pt modelId="{E4560A2F-6D4B-4394-98E5-86A80F1321DE}" type="pres">
      <dgm:prSet presAssocID="{91D5A29D-CFD2-4272-8920-CAB0E22BDBC5}" presName="ribbon" presStyleLbl="node1" presStyleIdx="0" presStyleCnt="1" custLinFactNeighborX="-793" custLinFactNeighborY="20469"/>
      <dgm:spPr>
        <a:solidFill>
          <a:srgbClr val="FFC000"/>
        </a:solidFill>
      </dgm:spPr>
    </dgm:pt>
    <dgm:pt modelId="{192F82F6-6FD9-4BEB-9174-ADA487FE23FE}" type="pres">
      <dgm:prSet presAssocID="{91D5A29D-CFD2-4272-8920-CAB0E22BDBC5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0EFD3C98-2CC5-4A87-B477-A3CEED11DC39}" type="pres">
      <dgm:prSet presAssocID="{91D5A29D-CFD2-4272-8920-CAB0E22BDBC5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51E5D00-2798-4AAC-8453-B85C77ADD113}" type="presOf" srcId="{69AC8370-625C-43E7-9269-32EB5D1B5405}" destId="{192F82F6-6FD9-4BEB-9174-ADA487FE23FE}" srcOrd="0" destOrd="0" presId="urn:microsoft.com/office/officeart/2005/8/layout/arrow6"/>
    <dgm:cxn modelId="{9C2BB703-47B9-4B4E-9843-0F3F3B81681C}" type="presOf" srcId="{FDCE0BB5-432B-4F2D-8A2E-0DC77F54D3A3}" destId="{0EFD3C98-2CC5-4A87-B477-A3CEED11DC39}" srcOrd="0" destOrd="0" presId="urn:microsoft.com/office/officeart/2005/8/layout/arrow6"/>
    <dgm:cxn modelId="{B8482E87-6D7B-465D-80B7-08DAEBE1191E}" srcId="{91D5A29D-CFD2-4272-8920-CAB0E22BDBC5}" destId="{69AC8370-625C-43E7-9269-32EB5D1B5405}" srcOrd="0" destOrd="0" parTransId="{E36C21FF-EFC5-4388-B496-B1810A551B49}" sibTransId="{769177D9-AE6A-4E25-93B9-B3C9EC1466C6}"/>
    <dgm:cxn modelId="{0364D494-7EB7-4834-AAD9-1943A401164C}" type="presOf" srcId="{91D5A29D-CFD2-4272-8920-CAB0E22BDBC5}" destId="{D6CD0B29-BA0B-4AC0-83E3-2D6F47727CF6}" srcOrd="0" destOrd="0" presId="urn:microsoft.com/office/officeart/2005/8/layout/arrow6"/>
    <dgm:cxn modelId="{FA51F5ED-A7D8-4918-AB85-7010EABA8698}" srcId="{91D5A29D-CFD2-4272-8920-CAB0E22BDBC5}" destId="{FDCE0BB5-432B-4F2D-8A2E-0DC77F54D3A3}" srcOrd="1" destOrd="0" parTransId="{8E0D3B37-8A27-47E8-876B-860E9C13E16C}" sibTransId="{4FF94913-D09B-4CEF-85A0-00374109B3F2}"/>
    <dgm:cxn modelId="{A97DFFFB-DD64-40A2-9F7B-A49873267CA0}" type="presParOf" srcId="{D6CD0B29-BA0B-4AC0-83E3-2D6F47727CF6}" destId="{E4560A2F-6D4B-4394-98E5-86A80F1321DE}" srcOrd="0" destOrd="0" presId="urn:microsoft.com/office/officeart/2005/8/layout/arrow6"/>
    <dgm:cxn modelId="{C002AED8-6349-4B59-A590-2272C66AEECF}" type="presParOf" srcId="{D6CD0B29-BA0B-4AC0-83E3-2D6F47727CF6}" destId="{192F82F6-6FD9-4BEB-9174-ADA487FE23FE}" srcOrd="1" destOrd="0" presId="urn:microsoft.com/office/officeart/2005/8/layout/arrow6"/>
    <dgm:cxn modelId="{1D1FBA50-3ED2-42CB-894C-96CC4109CEC0}" type="presParOf" srcId="{D6CD0B29-BA0B-4AC0-83E3-2D6F47727CF6}" destId="{0EFD3C98-2CC5-4A87-B477-A3CEED11DC39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9E28AB-1114-4AA3-990B-C1A5841D137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56D3ACFC-82C9-4F1B-B529-93EAFCFFD970}">
      <dgm:prSet phldrT="[טקסט]"/>
      <dgm:spPr/>
      <dgm:t>
        <a:bodyPr/>
        <a:lstStyle/>
        <a:p>
          <a:pPr rtl="1"/>
          <a:r>
            <a:rPr lang="ar-SA" dirty="0"/>
            <a:t>ألحروف</a:t>
          </a:r>
          <a:endParaRPr lang="he-IL" dirty="0"/>
        </a:p>
      </dgm:t>
    </dgm:pt>
    <dgm:pt modelId="{BF746467-0320-488E-8F4E-9649FEB3EE02}" type="parTrans" cxnId="{A449C44F-690F-4B59-8C41-F4D73810D37C}">
      <dgm:prSet/>
      <dgm:spPr/>
    </dgm:pt>
    <dgm:pt modelId="{D3B0380A-C2C2-4FBB-808B-44DDE6538DFC}" type="sibTrans" cxnId="{A449C44F-690F-4B59-8C41-F4D73810D37C}">
      <dgm:prSet/>
      <dgm:spPr/>
    </dgm:pt>
    <dgm:pt modelId="{37273AFB-1D4B-482E-BAD8-A312D534B394}">
      <dgm:prSet phldrT="[טקסט]"/>
      <dgm:spPr/>
      <dgm:t>
        <a:bodyPr/>
        <a:lstStyle/>
        <a:p>
          <a:pPr rtl="1"/>
          <a:r>
            <a:rPr lang="ar-SA" dirty="0">
              <a:hlinkClick xmlns:r="http://schemas.openxmlformats.org/officeDocument/2006/relationships" r:id="rId1" action="ppaction://hlinksldjump"/>
            </a:rPr>
            <a:t>حروف المباني</a:t>
          </a:r>
          <a:endParaRPr lang="he-IL" dirty="0"/>
        </a:p>
      </dgm:t>
    </dgm:pt>
    <dgm:pt modelId="{404D3DCA-D541-47BA-B585-85B85DD7525E}" type="parTrans" cxnId="{8D5DD7E5-7D30-41C9-B1ED-AF62818361E3}">
      <dgm:prSet/>
      <dgm:spPr/>
    </dgm:pt>
    <dgm:pt modelId="{86B00EE4-B910-42AD-971D-E0B2FB0CD7B5}" type="sibTrans" cxnId="{8D5DD7E5-7D30-41C9-B1ED-AF62818361E3}">
      <dgm:prSet/>
      <dgm:spPr/>
    </dgm:pt>
    <dgm:pt modelId="{ACC432BD-574B-4318-A852-B17BF9331B47}">
      <dgm:prSet phldrT="[טקסט]"/>
      <dgm:spPr/>
      <dgm:t>
        <a:bodyPr/>
        <a:lstStyle/>
        <a:p>
          <a:pPr rtl="1"/>
          <a:r>
            <a:rPr lang="ar-SA" dirty="0">
              <a:hlinkClick xmlns:r="http://schemas.openxmlformats.org/officeDocument/2006/relationships" r:id="rId2" action="ppaction://hlinksldjump"/>
            </a:rPr>
            <a:t>حروف المعاني</a:t>
          </a:r>
          <a:endParaRPr lang="he-IL" dirty="0"/>
        </a:p>
      </dgm:t>
    </dgm:pt>
    <dgm:pt modelId="{5D8C891D-4F0D-476D-9368-49E0DE21DC61}" type="parTrans" cxnId="{ED99DB09-4072-404B-888C-D08F72ADEC08}">
      <dgm:prSet/>
      <dgm:spPr/>
    </dgm:pt>
    <dgm:pt modelId="{5D4695C3-5B74-497F-85D0-1DC2FD4A9576}" type="sibTrans" cxnId="{ED99DB09-4072-404B-888C-D08F72ADEC08}">
      <dgm:prSet/>
      <dgm:spPr/>
    </dgm:pt>
    <dgm:pt modelId="{BCFDF7FA-D589-41E4-815B-BA3BBD3AFEED}" type="pres">
      <dgm:prSet presAssocID="{D59E28AB-1114-4AA3-990B-C1A5841D137E}" presName="compositeShape" presStyleCnt="0">
        <dgm:presLayoutVars>
          <dgm:dir/>
          <dgm:resizeHandles/>
        </dgm:presLayoutVars>
      </dgm:prSet>
      <dgm:spPr/>
    </dgm:pt>
    <dgm:pt modelId="{8F07E673-7636-47CA-8E7C-26D742C2A37A}" type="pres">
      <dgm:prSet presAssocID="{D59E28AB-1114-4AA3-990B-C1A5841D137E}" presName="pyramid" presStyleLbl="node1" presStyleIdx="0" presStyleCnt="1"/>
      <dgm:spPr/>
    </dgm:pt>
    <dgm:pt modelId="{A2D799CA-0D26-4A05-A5F9-CFFB58D8D1F7}" type="pres">
      <dgm:prSet presAssocID="{D59E28AB-1114-4AA3-990B-C1A5841D137E}" presName="theList" presStyleCnt="0"/>
      <dgm:spPr/>
    </dgm:pt>
    <dgm:pt modelId="{793F2548-3D63-4852-8635-47F78C0630C8}" type="pres">
      <dgm:prSet presAssocID="{56D3ACFC-82C9-4F1B-B529-93EAFCFFD970}" presName="aNode" presStyleLbl="fgAcc1" presStyleIdx="0" presStyleCnt="3">
        <dgm:presLayoutVars>
          <dgm:bulletEnabled val="1"/>
        </dgm:presLayoutVars>
      </dgm:prSet>
      <dgm:spPr/>
    </dgm:pt>
    <dgm:pt modelId="{3D2800EE-4652-454C-99D9-FF3B03004D4F}" type="pres">
      <dgm:prSet presAssocID="{56D3ACFC-82C9-4F1B-B529-93EAFCFFD970}" presName="aSpace" presStyleCnt="0"/>
      <dgm:spPr/>
    </dgm:pt>
    <dgm:pt modelId="{8B5859F7-4848-4EE6-95BE-1E3A6CF4E6FB}" type="pres">
      <dgm:prSet presAssocID="{37273AFB-1D4B-482E-BAD8-A312D534B394}" presName="aNode" presStyleLbl="fgAcc1" presStyleIdx="1" presStyleCnt="3">
        <dgm:presLayoutVars>
          <dgm:bulletEnabled val="1"/>
        </dgm:presLayoutVars>
      </dgm:prSet>
      <dgm:spPr/>
    </dgm:pt>
    <dgm:pt modelId="{1B896F51-C302-4CA5-9473-9E84CDCD33A4}" type="pres">
      <dgm:prSet presAssocID="{37273AFB-1D4B-482E-BAD8-A312D534B394}" presName="aSpace" presStyleCnt="0"/>
      <dgm:spPr/>
    </dgm:pt>
    <dgm:pt modelId="{D58EAB49-38B8-46A8-89AE-E1163615B552}" type="pres">
      <dgm:prSet presAssocID="{ACC432BD-574B-4318-A852-B17BF9331B47}" presName="aNode" presStyleLbl="fgAcc1" presStyleIdx="2" presStyleCnt="3">
        <dgm:presLayoutVars>
          <dgm:bulletEnabled val="1"/>
        </dgm:presLayoutVars>
      </dgm:prSet>
      <dgm:spPr/>
    </dgm:pt>
    <dgm:pt modelId="{D9AA683D-8E03-4042-919C-D42F2ACF6D9D}" type="pres">
      <dgm:prSet presAssocID="{ACC432BD-574B-4318-A852-B17BF9331B47}" presName="aSpace" presStyleCnt="0"/>
      <dgm:spPr/>
    </dgm:pt>
  </dgm:ptLst>
  <dgm:cxnLst>
    <dgm:cxn modelId="{ED99DB09-4072-404B-888C-D08F72ADEC08}" srcId="{D59E28AB-1114-4AA3-990B-C1A5841D137E}" destId="{ACC432BD-574B-4318-A852-B17BF9331B47}" srcOrd="2" destOrd="0" parTransId="{5D8C891D-4F0D-476D-9368-49E0DE21DC61}" sibTransId="{5D4695C3-5B74-497F-85D0-1DC2FD4A9576}"/>
    <dgm:cxn modelId="{053C2B1B-F8F1-423A-A33D-BABA08085877}" type="presOf" srcId="{56D3ACFC-82C9-4F1B-B529-93EAFCFFD970}" destId="{793F2548-3D63-4852-8635-47F78C0630C8}" srcOrd="0" destOrd="0" presId="urn:microsoft.com/office/officeart/2005/8/layout/pyramid2"/>
    <dgm:cxn modelId="{A449C44F-690F-4B59-8C41-F4D73810D37C}" srcId="{D59E28AB-1114-4AA3-990B-C1A5841D137E}" destId="{56D3ACFC-82C9-4F1B-B529-93EAFCFFD970}" srcOrd="0" destOrd="0" parTransId="{BF746467-0320-488E-8F4E-9649FEB3EE02}" sibTransId="{D3B0380A-C2C2-4FBB-808B-44DDE6538DFC}"/>
    <dgm:cxn modelId="{6EB64358-39AD-4A31-8735-FC114477274A}" type="presOf" srcId="{37273AFB-1D4B-482E-BAD8-A312D534B394}" destId="{8B5859F7-4848-4EE6-95BE-1E3A6CF4E6FB}" srcOrd="0" destOrd="0" presId="urn:microsoft.com/office/officeart/2005/8/layout/pyramid2"/>
    <dgm:cxn modelId="{8B27DA93-1D17-4D98-A023-84446546E655}" type="presOf" srcId="{ACC432BD-574B-4318-A852-B17BF9331B47}" destId="{D58EAB49-38B8-46A8-89AE-E1163615B552}" srcOrd="0" destOrd="0" presId="urn:microsoft.com/office/officeart/2005/8/layout/pyramid2"/>
    <dgm:cxn modelId="{969865E4-0688-4CAC-88B2-B9F21AF10C0B}" type="presOf" srcId="{D59E28AB-1114-4AA3-990B-C1A5841D137E}" destId="{BCFDF7FA-D589-41E4-815B-BA3BBD3AFEED}" srcOrd="0" destOrd="0" presId="urn:microsoft.com/office/officeart/2005/8/layout/pyramid2"/>
    <dgm:cxn modelId="{8D5DD7E5-7D30-41C9-B1ED-AF62818361E3}" srcId="{D59E28AB-1114-4AA3-990B-C1A5841D137E}" destId="{37273AFB-1D4B-482E-BAD8-A312D534B394}" srcOrd="1" destOrd="0" parTransId="{404D3DCA-D541-47BA-B585-85B85DD7525E}" sibTransId="{86B00EE4-B910-42AD-971D-E0B2FB0CD7B5}"/>
    <dgm:cxn modelId="{249748C6-9E3E-47DB-BC97-04FAB1E4FBCE}" type="presParOf" srcId="{BCFDF7FA-D589-41E4-815B-BA3BBD3AFEED}" destId="{8F07E673-7636-47CA-8E7C-26D742C2A37A}" srcOrd="0" destOrd="0" presId="urn:microsoft.com/office/officeart/2005/8/layout/pyramid2"/>
    <dgm:cxn modelId="{1D6C1DE8-CAF5-4AA5-9AC6-F5EA29FFF5E9}" type="presParOf" srcId="{BCFDF7FA-D589-41E4-815B-BA3BBD3AFEED}" destId="{A2D799CA-0D26-4A05-A5F9-CFFB58D8D1F7}" srcOrd="1" destOrd="0" presId="urn:microsoft.com/office/officeart/2005/8/layout/pyramid2"/>
    <dgm:cxn modelId="{8C9B03CA-9447-4A2A-ADCD-F06FFC642E2D}" type="presParOf" srcId="{A2D799CA-0D26-4A05-A5F9-CFFB58D8D1F7}" destId="{793F2548-3D63-4852-8635-47F78C0630C8}" srcOrd="0" destOrd="0" presId="urn:microsoft.com/office/officeart/2005/8/layout/pyramid2"/>
    <dgm:cxn modelId="{CC483173-785E-4844-8D7B-66997DEA3ED3}" type="presParOf" srcId="{A2D799CA-0D26-4A05-A5F9-CFFB58D8D1F7}" destId="{3D2800EE-4652-454C-99D9-FF3B03004D4F}" srcOrd="1" destOrd="0" presId="urn:microsoft.com/office/officeart/2005/8/layout/pyramid2"/>
    <dgm:cxn modelId="{D46C3201-45D7-4B79-B3C3-440B3CA41247}" type="presParOf" srcId="{A2D799CA-0D26-4A05-A5F9-CFFB58D8D1F7}" destId="{8B5859F7-4848-4EE6-95BE-1E3A6CF4E6FB}" srcOrd="2" destOrd="0" presId="urn:microsoft.com/office/officeart/2005/8/layout/pyramid2"/>
    <dgm:cxn modelId="{64A6286F-A160-4DF6-A7D1-284445BDC50D}" type="presParOf" srcId="{A2D799CA-0D26-4A05-A5F9-CFFB58D8D1F7}" destId="{1B896F51-C302-4CA5-9473-9E84CDCD33A4}" srcOrd="3" destOrd="0" presId="urn:microsoft.com/office/officeart/2005/8/layout/pyramid2"/>
    <dgm:cxn modelId="{D37F02BE-7D67-440E-A318-1A4BBBD0B767}" type="presParOf" srcId="{A2D799CA-0D26-4A05-A5F9-CFFB58D8D1F7}" destId="{D58EAB49-38B8-46A8-89AE-E1163615B552}" srcOrd="4" destOrd="0" presId="urn:microsoft.com/office/officeart/2005/8/layout/pyramid2"/>
    <dgm:cxn modelId="{CF969789-6379-48E1-90C8-2E0B4EB3009B}" type="presParOf" srcId="{A2D799CA-0D26-4A05-A5F9-CFFB58D8D1F7}" destId="{D9AA683D-8E03-4042-919C-D42F2ACF6D9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7B3248-525B-404A-AE72-5DF73C6F9834}">
      <dsp:nvSpPr>
        <dsp:cNvPr id="0" name=""/>
        <dsp:cNvSpPr/>
      </dsp:nvSpPr>
      <dsp:spPr>
        <a:xfrm>
          <a:off x="1071528" y="268"/>
          <a:ext cx="6679112" cy="1357053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800" kern="1200" dirty="0"/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أقسام الكلام</a:t>
          </a:r>
          <a:br>
            <a:rPr lang="ar-SA" sz="2800" kern="1200" dirty="0"/>
          </a:br>
          <a:endParaRPr lang="he-IL" sz="2800" kern="1200" dirty="0"/>
        </a:p>
      </dsp:txBody>
      <dsp:txXfrm>
        <a:off x="1750055" y="268"/>
        <a:ext cx="5322059" cy="13570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D119BC-CFD5-4285-9832-5C9294F38159}">
      <dsp:nvSpPr>
        <dsp:cNvPr id="0" name=""/>
        <dsp:cNvSpPr/>
      </dsp:nvSpPr>
      <dsp:spPr>
        <a:xfrm>
          <a:off x="1411427" y="264159"/>
          <a:ext cx="3413760" cy="341376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500" kern="1200" dirty="0">
              <a:hlinkClick xmlns:r="http://schemas.openxmlformats.org/officeDocument/2006/relationships" r:id="" action="ppaction://hlinksldjump"/>
            </a:rPr>
            <a:t>اسم</a:t>
          </a:r>
          <a:endParaRPr lang="he-IL" sz="4500" kern="1200" dirty="0"/>
        </a:p>
      </dsp:txBody>
      <dsp:txXfrm>
        <a:off x="3210560" y="987551"/>
        <a:ext cx="1219200" cy="1016000"/>
      </dsp:txXfrm>
    </dsp:sp>
    <dsp:sp modelId="{4B9CE9B0-8A41-4BB2-ABED-B1EDA2275C0E}">
      <dsp:nvSpPr>
        <dsp:cNvPr id="0" name=""/>
        <dsp:cNvSpPr/>
      </dsp:nvSpPr>
      <dsp:spPr>
        <a:xfrm>
          <a:off x="1341120" y="386079"/>
          <a:ext cx="3413760" cy="341376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500" kern="1200" dirty="0">
              <a:hlinkClick xmlns:r="http://schemas.openxmlformats.org/officeDocument/2006/relationships" r:id="" action="ppaction://hlinksldjump"/>
            </a:rPr>
            <a:t>حرف</a:t>
          </a:r>
          <a:endParaRPr lang="he-IL" sz="4500" kern="1200" dirty="0"/>
        </a:p>
      </dsp:txBody>
      <dsp:txXfrm>
        <a:off x="2153920" y="2600960"/>
        <a:ext cx="1828800" cy="894080"/>
      </dsp:txXfrm>
    </dsp:sp>
    <dsp:sp modelId="{D194A930-E0B7-44E4-8EE7-CDF6C4D742C4}">
      <dsp:nvSpPr>
        <dsp:cNvPr id="0" name=""/>
        <dsp:cNvSpPr/>
      </dsp:nvSpPr>
      <dsp:spPr>
        <a:xfrm>
          <a:off x="1270812" y="264159"/>
          <a:ext cx="3413760" cy="341376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500" kern="1200" dirty="0">
              <a:hlinkClick xmlns:r="http://schemas.openxmlformats.org/officeDocument/2006/relationships" r:id="" action="ppaction://hlinksldjump"/>
            </a:rPr>
            <a:t>فعل</a:t>
          </a:r>
          <a:endParaRPr lang="he-IL" sz="4500" kern="1200" dirty="0"/>
        </a:p>
      </dsp:txBody>
      <dsp:txXfrm>
        <a:off x="1666240" y="987551"/>
        <a:ext cx="1219200" cy="1016000"/>
      </dsp:txXfrm>
    </dsp:sp>
    <dsp:sp modelId="{52DB3F70-F62F-43B9-BE05-C37FF15F2DDD}">
      <dsp:nvSpPr>
        <dsp:cNvPr id="0" name=""/>
        <dsp:cNvSpPr/>
      </dsp:nvSpPr>
      <dsp:spPr>
        <a:xfrm>
          <a:off x="1200380" y="52831"/>
          <a:ext cx="3836416" cy="383641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AADDE4-1122-400D-88BB-21D61B9B9997}">
      <dsp:nvSpPr>
        <dsp:cNvPr id="0" name=""/>
        <dsp:cNvSpPr/>
      </dsp:nvSpPr>
      <dsp:spPr>
        <a:xfrm>
          <a:off x="1129792" y="174536"/>
          <a:ext cx="3836416" cy="383641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4127D6-DB92-4F9A-A811-79DC461B8FAD}">
      <dsp:nvSpPr>
        <dsp:cNvPr id="0" name=""/>
        <dsp:cNvSpPr/>
      </dsp:nvSpPr>
      <dsp:spPr>
        <a:xfrm>
          <a:off x="1059203" y="52831"/>
          <a:ext cx="3836416" cy="383641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DF9BBA-2376-4786-9669-E4FE8CF0DC2C}">
      <dsp:nvSpPr>
        <dsp:cNvPr id="0" name=""/>
        <dsp:cNvSpPr/>
      </dsp:nvSpPr>
      <dsp:spPr>
        <a:xfrm>
          <a:off x="0" y="180339"/>
          <a:ext cx="6096000" cy="1326779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2"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400" kern="1200" dirty="0">
              <a:solidFill>
                <a:schemeClr val="tx2"/>
              </a:solidFill>
              <a:hlinkClick xmlns:r="http://schemas.openxmlformats.org/officeDocument/2006/relationships" r:id="" action="ppaction://hlinksldjump"/>
            </a:rPr>
            <a:t>تعريف </a:t>
          </a:r>
          <a:r>
            <a:rPr lang="ar-SA" sz="5400" kern="1200" dirty="0" err="1">
              <a:solidFill>
                <a:schemeClr val="tx2"/>
              </a:solidFill>
              <a:hlinkClick xmlns:r="http://schemas.openxmlformats.org/officeDocument/2006/relationships" r:id="" action="ppaction://hlinksldjump"/>
            </a:rPr>
            <a:t>الأسم</a:t>
          </a:r>
          <a:r>
            <a:rPr lang="ar-SA" sz="5400" kern="1200" dirty="0">
              <a:solidFill>
                <a:schemeClr val="tx2"/>
              </a:solidFill>
              <a:hlinkClick xmlns:r="http://schemas.openxmlformats.org/officeDocument/2006/relationships" r:id="" action="ppaction://hlinksldjump"/>
            </a:rPr>
            <a:t>- أمثلة</a:t>
          </a:r>
          <a:endParaRPr lang="he-IL" sz="5400" kern="1200" dirty="0">
            <a:solidFill>
              <a:schemeClr val="tx2"/>
            </a:solidFill>
          </a:endParaRPr>
        </a:p>
      </dsp:txBody>
      <dsp:txXfrm>
        <a:off x="64768" y="245107"/>
        <a:ext cx="5966464" cy="1197243"/>
      </dsp:txXfrm>
    </dsp:sp>
    <dsp:sp modelId="{0F69BB2C-FE72-4020-9F70-314BB80831AE}">
      <dsp:nvSpPr>
        <dsp:cNvPr id="0" name=""/>
        <dsp:cNvSpPr/>
      </dsp:nvSpPr>
      <dsp:spPr>
        <a:xfrm>
          <a:off x="0" y="1662639"/>
          <a:ext cx="6096000" cy="1326779"/>
        </a:xfrm>
        <a:prstGeom prst="roundRect">
          <a:avLst/>
        </a:prstGeom>
        <a:solidFill>
          <a:schemeClr val="lt1"/>
        </a:solidFill>
        <a:ln w="15875" cap="flat" cmpd="sng" algn="ctr">
          <a:solidFill>
            <a:schemeClr val="accent4">
              <a:shade val="75000"/>
              <a:satMod val="125000"/>
              <a:lumMod val="75000"/>
            </a:schemeClr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400" kern="1200" dirty="0">
              <a:solidFill>
                <a:schemeClr val="tx2"/>
              </a:solidFill>
              <a:hlinkClick xmlns:r="http://schemas.openxmlformats.org/officeDocument/2006/relationships" r:id="" action="ppaction://hlinksldjump"/>
            </a:rPr>
            <a:t>مميزات</a:t>
          </a:r>
          <a:r>
            <a:rPr lang="ar-SA" sz="5400" kern="1200" dirty="0">
              <a:hlinkClick xmlns:r="http://schemas.openxmlformats.org/officeDocument/2006/relationships" r:id="" action="ppaction://hlinksldjump"/>
            </a:rPr>
            <a:t> </a:t>
          </a:r>
          <a:r>
            <a:rPr lang="ar-SA" sz="5400" kern="1200" dirty="0" err="1">
              <a:solidFill>
                <a:schemeClr val="tx2"/>
              </a:solidFill>
              <a:hlinkClick xmlns:r="http://schemas.openxmlformats.org/officeDocument/2006/relationships" r:id="" action="ppaction://hlinksldjump"/>
            </a:rPr>
            <a:t>الأسم</a:t>
          </a:r>
          <a:endParaRPr lang="he-IL" sz="5400" kern="1200" dirty="0">
            <a:solidFill>
              <a:schemeClr val="tx2"/>
            </a:solidFill>
          </a:endParaRPr>
        </a:p>
      </dsp:txBody>
      <dsp:txXfrm>
        <a:off x="64768" y="1727407"/>
        <a:ext cx="5966464" cy="1197243"/>
      </dsp:txXfrm>
    </dsp:sp>
    <dsp:sp modelId="{5FCCA8FC-8D88-47F3-8464-9354B2888D42}">
      <dsp:nvSpPr>
        <dsp:cNvPr id="0" name=""/>
        <dsp:cNvSpPr/>
      </dsp:nvSpPr>
      <dsp:spPr>
        <a:xfrm>
          <a:off x="0" y="2989420"/>
          <a:ext cx="6096000" cy="894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68580" rIns="384048" bIns="68580" numCol="1" spcCol="1270" anchor="t" anchorCtr="0">
          <a:noAutofit/>
        </a:bodyPr>
        <a:lstStyle/>
        <a:p>
          <a:pPr marL="285750" lvl="1" indent="-285750" algn="r" defTabSz="18669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he-IL" sz="4200" kern="1200" dirty="0"/>
        </a:p>
      </dsp:txBody>
      <dsp:txXfrm>
        <a:off x="0" y="2989420"/>
        <a:ext cx="6096000" cy="8942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560A2F-6D4B-4394-98E5-86A80F1321DE}">
      <dsp:nvSpPr>
        <dsp:cNvPr id="0" name=""/>
        <dsp:cNvSpPr/>
      </dsp:nvSpPr>
      <dsp:spPr>
        <a:xfrm>
          <a:off x="0" y="1311916"/>
          <a:ext cx="6096000" cy="2438400"/>
        </a:xfrm>
        <a:prstGeom prst="leftRightRibbon">
          <a:avLst/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2F82F6-6FD9-4BEB-9174-ADA487FE23FE}">
      <dsp:nvSpPr>
        <dsp:cNvPr id="0" name=""/>
        <dsp:cNvSpPr/>
      </dsp:nvSpPr>
      <dsp:spPr>
        <a:xfrm>
          <a:off x="731520" y="1239519"/>
          <a:ext cx="2011680" cy="1194816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000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000" b="1" i="1" kern="1200" dirty="0">
            <a:solidFill>
              <a:srgbClr val="C00000"/>
            </a:solidFill>
          </a:endParaRPr>
        </a:p>
      </dsp:txBody>
      <dsp:txXfrm>
        <a:off x="731520" y="1239519"/>
        <a:ext cx="2011680" cy="1194816"/>
      </dsp:txXfrm>
    </dsp:sp>
    <dsp:sp modelId="{0EFD3C98-2CC5-4A87-B477-A3CEED11DC39}">
      <dsp:nvSpPr>
        <dsp:cNvPr id="0" name=""/>
        <dsp:cNvSpPr/>
      </dsp:nvSpPr>
      <dsp:spPr>
        <a:xfrm>
          <a:off x="3048000" y="1629663"/>
          <a:ext cx="2377440" cy="1194816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000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2000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>
              <a:hlinkClick xmlns:r="http://schemas.openxmlformats.org/officeDocument/2006/relationships" r:id="" action="ppaction://hlinksldjump"/>
            </a:rPr>
            <a:t>تعريف الفعل</a:t>
          </a:r>
          <a:endParaRPr lang="he-IL" sz="3200" kern="1200" dirty="0"/>
        </a:p>
      </dsp:txBody>
      <dsp:txXfrm>
        <a:off x="3048000" y="1629663"/>
        <a:ext cx="2377440" cy="11948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7E673-7636-47CA-8E7C-26D742C2A37A}">
      <dsp:nvSpPr>
        <dsp:cNvPr id="0" name=""/>
        <dsp:cNvSpPr/>
      </dsp:nvSpPr>
      <dsp:spPr>
        <a:xfrm>
          <a:off x="711199" y="0"/>
          <a:ext cx="4064000" cy="4064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3F2548-3D63-4852-8635-47F78C0630C8}">
      <dsp:nvSpPr>
        <dsp:cNvPr id="0" name=""/>
        <dsp:cNvSpPr/>
      </dsp:nvSpPr>
      <dsp:spPr>
        <a:xfrm>
          <a:off x="2743199" y="408582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/>
            <a:t>ألحروف</a:t>
          </a:r>
          <a:endParaRPr lang="he-IL" sz="3100" kern="1200" dirty="0"/>
        </a:p>
      </dsp:txBody>
      <dsp:txXfrm>
        <a:off x="2790161" y="455544"/>
        <a:ext cx="2547676" cy="868101"/>
      </dsp:txXfrm>
    </dsp:sp>
    <dsp:sp modelId="{8B5859F7-4848-4EE6-95BE-1E3A6CF4E6FB}">
      <dsp:nvSpPr>
        <dsp:cNvPr id="0" name=""/>
        <dsp:cNvSpPr/>
      </dsp:nvSpPr>
      <dsp:spPr>
        <a:xfrm>
          <a:off x="2743199" y="1490860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>
              <a:hlinkClick xmlns:r="http://schemas.openxmlformats.org/officeDocument/2006/relationships" r:id="" action="ppaction://hlinksldjump"/>
            </a:rPr>
            <a:t>حروف المباني</a:t>
          </a:r>
          <a:endParaRPr lang="he-IL" sz="3100" kern="1200" dirty="0"/>
        </a:p>
      </dsp:txBody>
      <dsp:txXfrm>
        <a:off x="2790161" y="1537822"/>
        <a:ext cx="2547676" cy="868101"/>
      </dsp:txXfrm>
    </dsp:sp>
    <dsp:sp modelId="{D58EAB49-38B8-46A8-89AE-E1163615B552}">
      <dsp:nvSpPr>
        <dsp:cNvPr id="0" name=""/>
        <dsp:cNvSpPr/>
      </dsp:nvSpPr>
      <dsp:spPr>
        <a:xfrm>
          <a:off x="2743199" y="2573139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>
              <a:hlinkClick xmlns:r="http://schemas.openxmlformats.org/officeDocument/2006/relationships" r:id="" action="ppaction://hlinksldjump"/>
            </a:rPr>
            <a:t>حروف المعاني</a:t>
          </a:r>
          <a:endParaRPr lang="he-IL" sz="3100" kern="1200" dirty="0"/>
        </a:p>
      </dsp:txBody>
      <dsp:txXfrm>
        <a:off x="2790161" y="2620101"/>
        <a:ext cx="2547676" cy="8681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>
            <a:extLst>
              <a:ext uri="{FF2B5EF4-FFF2-40B4-BE49-F238E27FC236}">
                <a16:creationId xmlns:a16="http://schemas.microsoft.com/office/drawing/2014/main" id="{52AA5503-EE88-9912-F98F-3C7DD1D2A8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Times New Roman (Hebrew)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B2D6E9BA-BB6C-B0C1-C597-A0692C86C7D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ea typeface="Times New Roman (Hebrew)" charset="0"/>
              </a:defRPr>
            </a:lvl1pPr>
          </a:lstStyle>
          <a:p>
            <a:pPr>
              <a:defRPr/>
            </a:pPr>
            <a:fld id="{7CA753CB-44F5-4872-A1BC-49625D378835}" type="datetimeFigureOut">
              <a:rPr lang="he-IL"/>
              <a:pPr>
                <a:defRPr/>
              </a:pPr>
              <a:t>י"ח/חשון/תשפ"ד</a:t>
            </a:fld>
            <a:endParaRPr lang="he-IL"/>
          </a:p>
        </p:txBody>
      </p:sp>
      <p:sp>
        <p:nvSpPr>
          <p:cNvPr id="4" name="מציין מיקום של תמונת שקופית 3">
            <a:extLst>
              <a:ext uri="{FF2B5EF4-FFF2-40B4-BE49-F238E27FC236}">
                <a16:creationId xmlns:a16="http://schemas.microsoft.com/office/drawing/2014/main" id="{3F1B8904-22F2-24A5-FB6D-1A2A561FDE4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>
            <a:extLst>
              <a:ext uri="{FF2B5EF4-FFF2-40B4-BE49-F238E27FC236}">
                <a16:creationId xmlns:a16="http://schemas.microsoft.com/office/drawing/2014/main" id="{7BD6CC0A-9DBA-65F1-B36B-6ECF8BBD1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78948B3-D825-671F-D8C5-4A05EEDC2DC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Times New Roman (Hebrew)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5CC3DDB-8EC2-0948-52EB-960780C4DA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94A97A43-1BFD-4508-AEAC-F29BB1F2224A}" type="slidenum">
              <a:rPr lang="he-IL" altLang="en-US"/>
              <a:pPr/>
              <a:t>‹#›</a:t>
            </a:fld>
            <a:endParaRPr lang="he-I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מציין מיקום של תמונת שקופית 1">
            <a:extLst>
              <a:ext uri="{FF2B5EF4-FFF2-40B4-BE49-F238E27FC236}">
                <a16:creationId xmlns:a16="http://schemas.microsoft.com/office/drawing/2014/main" id="{807431E0-9DDC-783E-5A88-393ED00761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מציין מיקום של הערות 2">
            <a:extLst>
              <a:ext uri="{FF2B5EF4-FFF2-40B4-BE49-F238E27FC236}">
                <a16:creationId xmlns:a16="http://schemas.microsoft.com/office/drawing/2014/main" id="{5A7B0104-943D-E7B9-E64C-13A07CA8A8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ar-SA" altLang="en-US"/>
          </a:p>
        </p:txBody>
      </p:sp>
      <p:sp>
        <p:nvSpPr>
          <p:cNvPr id="24580" name="מציין מיקום של מספר שקופית 3">
            <a:extLst>
              <a:ext uri="{FF2B5EF4-FFF2-40B4-BE49-F238E27FC236}">
                <a16:creationId xmlns:a16="http://schemas.microsoft.com/office/drawing/2014/main" id="{BB9DA9EE-26C6-E5E3-CAF3-D79ED74F00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9pPr>
          </a:lstStyle>
          <a:p>
            <a:pPr eaLnBrk="1" hangingPunct="1"/>
            <a:fld id="{CD81B146-19A1-48E7-ABDA-CF104A93B5B1}" type="slidenum">
              <a:rPr lang="he-IL" altLang="en-US" sz="1200"/>
              <a:pPr eaLnBrk="1" hangingPunct="1"/>
              <a:t>1</a:t>
            </a:fld>
            <a:endParaRPr lang="he-IL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0B7D66A-FEA2-C00C-7B52-744ACAD6C40B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009CA6-2067-789B-3D7B-D3535E751C5C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6D44DF-EB53-5045-1634-0BFE68C66279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AA0216B-7848-3662-1EC1-3651C5613877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DEAF9C5-7D5E-E3A0-7D5F-298543F26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5AA0825-963C-EC68-0AED-5CD1B7B7E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4806501-DFC5-56DB-9FFD-A2BBACCE7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382BD-BFBD-40BC-8CC5-40CA2EEF2E79}" type="slidenum">
              <a:rPr lang="he-IL" altLang="en-US"/>
              <a:pPr/>
              <a:t>‹#›</a:t>
            </a:fld>
            <a:endParaRPr lang="he-IL" altLang="en-US"/>
          </a:p>
        </p:txBody>
      </p:sp>
    </p:spTree>
    <p:extLst>
      <p:ext uri="{BB962C8B-B14F-4D97-AF65-F5344CB8AC3E}">
        <p14:creationId xmlns:p14="http://schemas.microsoft.com/office/powerpoint/2010/main" val="205390669"/>
      </p:ext>
    </p:extLst>
  </p:cSld>
  <p:clrMapOvr>
    <a:masterClrMapping/>
  </p:clrMapOvr>
  <p:transition spd="med">
    <p:dissolve/>
    <p:sndAc>
      <p:stSnd>
        <p:snd r:embed="rId1" name="projcto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F8963-06CC-7A4F-98D9-4005AE8E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59CB7-89A2-D21E-143C-2A3085337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42F9F-9663-1EF3-DA7F-A98373D78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3C09B-092E-4C9B-94E9-4F84D5CC1B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382972"/>
      </p:ext>
    </p:extLst>
  </p:cSld>
  <p:clrMapOvr>
    <a:masterClrMapping/>
  </p:clrMapOvr>
  <p:transition spd="med">
    <p:dissolve/>
    <p:sndAc>
      <p:stSnd>
        <p:snd r:embed="rId1" name="projcto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7FAAF-DAA7-A3DE-7E73-1B7B0A8A9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185E0-52C0-F147-D88A-450379E5D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0565A-A3B0-E534-B8F3-038E76CBA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E26CB-EC29-4842-8A4D-2BB87DA468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193553"/>
      </p:ext>
    </p:extLst>
  </p:cSld>
  <p:clrMapOvr>
    <a:masterClrMapping/>
  </p:clrMapOvr>
  <p:transition spd="med">
    <p:dissolve/>
    <p:sndAc>
      <p:stSnd>
        <p:snd r:embed="rId1" name="projctor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2D4859A-C27B-8A4F-2DCC-9A7D2C01072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82F8AA-EABE-B574-13B3-B2F7795A5F2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F8DE52-D51F-6B92-B5B4-73B21FF8930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D6D92863-4950-4BB0-87EF-EE11B5D0C1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89143"/>
      </p:ext>
    </p:extLst>
  </p:cSld>
  <p:clrMapOvr>
    <a:masterClrMapping/>
  </p:clrMapOvr>
  <p:transition spd="med">
    <p:dissolve/>
    <p:sndAc>
      <p:stSnd>
        <p:snd r:embed="rId1" name="projctor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05DBF3AB-89F1-5C3A-2E68-0D98CEA1F39A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75B6D08-6971-FAFA-A7FE-63D5032E1F48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3AFAED0-B001-F47C-2423-2E309DFC3EAB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A00FFED6-33A9-48DB-6AB4-BA483ABFAD08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C56EC93-F2D7-39D1-79FD-2328D8DE0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E8AA566-C83D-3019-DD1B-0FE1FF5EB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D5509BC-D53C-E8D4-64FF-A27A6705C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8DC5F-9FCF-40AB-9DB0-B9FA213CEA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3588597"/>
      </p:ext>
    </p:extLst>
  </p:cSld>
  <p:clrMapOvr>
    <a:masterClrMapping/>
  </p:clrMapOvr>
  <p:transition spd="med">
    <p:dissolve/>
    <p:sndAc>
      <p:stSnd>
        <p:snd r:embed="rId1" name="projcto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4111FA3-B04F-4314-D104-55EF7871790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D813BC0-E0FC-E16A-1654-80917EE2DFE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392D3D3-4E15-6A7F-A3D3-27AB6E0ABBD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2883AA3E-BDE6-475B-9B16-2BA34AC1AF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900530"/>
      </p:ext>
    </p:extLst>
  </p:cSld>
  <p:clrMapOvr>
    <a:masterClrMapping/>
  </p:clrMapOvr>
  <p:transition spd="med">
    <p:dissolve/>
    <p:sndAc>
      <p:stSnd>
        <p:snd r:embed="rId1" name="projcto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37CD216-7FB8-083B-83E3-B9EC13F59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5BD84A-F051-3266-6C0F-3CB9016C0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E3FE185-5C68-9F7A-B530-E6F313948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77CB9-D8C1-4D28-A85E-7055201077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063854"/>
      </p:ext>
    </p:extLst>
  </p:cSld>
  <p:clrMapOvr>
    <a:masterClrMapping/>
  </p:clrMapOvr>
  <p:transition spd="med">
    <p:dissolve/>
    <p:sndAc>
      <p:stSnd>
        <p:snd r:embed="rId1" name="projcto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04E813-AEE6-FC41-839F-1FB858D38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F0ADF54-EF30-4F37-D868-98FFAF92B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5D3E5CC-E793-96F9-1DB1-12716A21B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1A187-6725-48B8-B182-443F7B77CD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7105242"/>
      </p:ext>
    </p:extLst>
  </p:cSld>
  <p:clrMapOvr>
    <a:masterClrMapping/>
  </p:clrMapOvr>
  <p:transition spd="med">
    <p:dissolve/>
    <p:sndAc>
      <p:stSnd>
        <p:snd r:embed="rId1" name="projcto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69C1540-AFC2-ABD0-7916-856FE14F2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7A85DB1-5805-4190-3288-B430D9736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CB0BC9C-9014-DADC-957F-57ECC63FA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EB3E3-38E4-4AD0-B282-485F759140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930840"/>
      </p:ext>
    </p:extLst>
  </p:cSld>
  <p:clrMapOvr>
    <a:masterClrMapping/>
  </p:clrMapOvr>
  <p:transition spd="med">
    <p:dissolve/>
    <p:sndAc>
      <p:stSnd>
        <p:snd r:embed="rId1" name="projcto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95595B-6DBB-0D95-F598-80AD4EBC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64EBB7-EBAD-A826-F5AB-BDE903B08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699CBC1-41FA-0A3D-5C9F-6BFBDBFF3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36C19-C00A-4FED-B0ED-4CBAA472EE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713307"/>
      </p:ext>
    </p:extLst>
  </p:cSld>
  <p:clrMapOvr>
    <a:masterClrMapping/>
  </p:clrMapOvr>
  <p:transition spd="med">
    <p:dissolve/>
    <p:sndAc>
      <p:stSnd>
        <p:snd r:embed="rId1" name="projcto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90E0B21-E511-0748-F423-0176656D0B04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9881DE7-1395-117F-AC22-58D79A71C5DD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A1C98973-077D-F5CE-642A-CB1917F2DD18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92A79F68-4192-7672-D1D0-595BD9092973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CDC9C4FF-C803-5943-9EAC-B645497C5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C6AD5A61-F532-23F5-79B2-5E1948D3D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72849CB3-135A-9AE8-AFA1-2422DCED3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E4146-35A4-45C7-AFA1-D1686774FB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798121"/>
      </p:ext>
    </p:extLst>
  </p:cSld>
  <p:clrMapOvr>
    <a:masterClrMapping/>
  </p:clrMapOvr>
  <p:transition spd="med">
    <p:dissolve/>
    <p:sndAc>
      <p:stSnd>
        <p:snd r:embed="rId1" name="projcto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BFF72B0-FF38-6F61-70A6-C02F8C6AD297}"/>
              </a:ext>
            </a:extLst>
          </p:cNvPr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D3373B-BF1B-F917-06CA-C07ECE46D80A}"/>
              </a:ext>
            </a:extLst>
          </p:cNvPr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F2429F-1836-3A84-41A2-EB6FB9053C1D}"/>
              </a:ext>
            </a:extLst>
          </p:cNvPr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0675289-FDEA-E63D-2640-183F0AFAA134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0D4CEF-531F-25AF-A149-39018D6B2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2061" name="Text Placeholder 2">
            <a:extLst>
              <a:ext uri="{FF2B5EF4-FFF2-40B4-BE49-F238E27FC236}">
                <a16:creationId xmlns:a16="http://schemas.microsoft.com/office/drawing/2014/main" id="{3211265A-7F67-1ECB-B253-9CC480DD23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סגנונות טקסט של תבנית בסיס</a:t>
            </a:r>
          </a:p>
          <a:p>
            <a:pPr lvl="1"/>
            <a:r>
              <a:rPr lang="he-IL" altLang="en-US"/>
              <a:t>רמה שנייה</a:t>
            </a:r>
          </a:p>
          <a:p>
            <a:pPr lvl="2"/>
            <a:r>
              <a:rPr lang="he-IL" altLang="en-US"/>
              <a:t>רמה שלישית</a:t>
            </a:r>
          </a:p>
          <a:p>
            <a:pPr lvl="3"/>
            <a:r>
              <a:rPr lang="he-IL" altLang="en-US"/>
              <a:t>רמה רביעית</a:t>
            </a:r>
          </a:p>
          <a:p>
            <a:pPr lvl="4"/>
            <a:r>
              <a:rPr lang="he-IL" altLang="en-US"/>
              <a:t>רמה חמישית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906A2-B5CF-14B8-6897-8667A55B8C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ea typeface="Times New Roman (Hebrew)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AED59-5B5D-22F5-07DF-2E9ABB640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ea typeface="Times New Roman (Hebrew)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19D17-782D-B0FB-CF25-C2B00437B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F7F7F"/>
                </a:solidFill>
              </a:defRPr>
            </a:lvl1pPr>
          </a:lstStyle>
          <a:p>
            <a:fld id="{95A1EC5F-4DF9-4331-8B54-2F30E72E1A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1" r:id="rId1"/>
    <p:sldLayoutId id="2147484253" r:id="rId2"/>
    <p:sldLayoutId id="2147484262" r:id="rId3"/>
    <p:sldLayoutId id="2147484254" r:id="rId4"/>
    <p:sldLayoutId id="2147484255" r:id="rId5"/>
    <p:sldLayoutId id="2147484256" r:id="rId6"/>
    <p:sldLayoutId id="2147484257" r:id="rId7"/>
    <p:sldLayoutId id="2147484258" r:id="rId8"/>
    <p:sldLayoutId id="2147484263" r:id="rId9"/>
    <p:sldLayoutId id="2147484259" r:id="rId10"/>
    <p:sldLayoutId id="2147484260" r:id="rId11"/>
  </p:sldLayoutIdLst>
  <p:transition spd="med">
    <p:dissolve/>
    <p:sndAc>
      <p:stSnd>
        <p:snd r:embed="rId13" name="projctor.wav"/>
      </p:stSnd>
    </p:sndAc>
  </p:transition>
  <p:txStyles>
    <p:titleStyle>
      <a:lvl1pPr marL="319088" indent="-319088" algn="r" rtl="1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1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  <a:cs typeface="Gisha" pitchFamily="34" charset="-79"/>
        </a:defRPr>
      </a:lvl2pPr>
      <a:lvl3pPr marL="319088" indent="-319088" algn="r" rtl="1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  <a:cs typeface="Gisha" pitchFamily="34" charset="-79"/>
        </a:defRPr>
      </a:lvl3pPr>
      <a:lvl4pPr marL="319088" indent="-319088" algn="r" rtl="1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  <a:cs typeface="Gisha" pitchFamily="34" charset="-79"/>
        </a:defRPr>
      </a:lvl4pPr>
      <a:lvl5pPr marL="319088" indent="-319088" algn="r" rtl="1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  <a:cs typeface="Gisha" pitchFamily="34" charset="-79"/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563" algn="r" rtl="1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r" rtl="1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r" rtl="1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r" rtl="1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r" rtl="1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slide" Target="slide1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slide" Target="slide1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slide" Target="slide1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slide" Target="slide1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https://encrypted-tbn3.gstatic.com/images?q=tbn:ANd9GcRwxYj7mNqjRS8b1McHEBj6VD9WkSS7rKPfEIwoJzPbXHyc18cweA">
            <a:extLst>
              <a:ext uri="{FF2B5EF4-FFF2-40B4-BE49-F238E27FC236}">
                <a16:creationId xmlns:a16="http://schemas.microsoft.com/office/drawing/2014/main" id="{8E90DD46-548C-2C57-3619-009220D93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775" y="3141663"/>
            <a:ext cx="4019550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דיאגרמה 4">
            <a:extLst>
              <a:ext uri="{FF2B5EF4-FFF2-40B4-BE49-F238E27FC236}">
                <a16:creationId xmlns:a16="http://schemas.microsoft.com/office/drawing/2014/main" id="{C427764E-86AA-D5D2-1452-0681E6D9A01B}"/>
              </a:ext>
            </a:extLst>
          </p:cNvPr>
          <p:cNvGraphicFramePr/>
          <p:nvPr/>
        </p:nvGraphicFramePr>
        <p:xfrm>
          <a:off x="0" y="285728"/>
          <a:ext cx="8183880" cy="135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171" name="מציין מיקום תוכן 2">
            <a:extLst>
              <a:ext uri="{FF2B5EF4-FFF2-40B4-BE49-F238E27FC236}">
                <a16:creationId xmlns:a16="http://schemas.microsoft.com/office/drawing/2014/main" id="{56B30C94-C95D-8293-C07F-75EEB281A1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750" y="1773238"/>
            <a:ext cx="8183563" cy="418782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ar-S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ar-S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ar-SA" dirty="0">
                <a:solidFill>
                  <a:srgbClr val="7030A0"/>
                </a:solidFill>
              </a:rPr>
              <a:t>        </a:t>
            </a:r>
          </a:p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ar-SA" b="1" i="1" dirty="0">
                <a:solidFill>
                  <a:srgbClr val="7030A0"/>
                </a:solidFill>
              </a:rPr>
              <a:t>	</a:t>
            </a:r>
            <a:r>
              <a:rPr lang="ar-SA" b="1" i="1" u="sng" dirty="0">
                <a:solidFill>
                  <a:srgbClr val="7030A0"/>
                </a:solidFill>
              </a:rPr>
              <a:t>أقسام الكلام</a:t>
            </a:r>
          </a:p>
          <a:p>
            <a:pPr marL="0" indent="0" algn="ctr" eaLnBrk="1" fontAlgn="auto" hangingPunct="1"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ar-SA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>
            <a:extLst>
              <a:ext uri="{FF2B5EF4-FFF2-40B4-BE49-F238E27FC236}">
                <a16:creationId xmlns:a16="http://schemas.microsoft.com/office/drawing/2014/main" id="{F10896F9-A91A-09A9-C3ED-34BF8C730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209800"/>
            <a:ext cx="83058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JO" altLang="en-US" sz="3600" dirty="0">
                <a:cs typeface="Times New Roman (Arabic)" charset="0"/>
              </a:rPr>
              <a:t>حروف الجر </a:t>
            </a:r>
            <a:endParaRPr lang="ar-SA" altLang="en-US" sz="3600" dirty="0">
              <a:cs typeface="Times New Roman (Arabic)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ar-SA" altLang="en-US" sz="3600" dirty="0">
                <a:cs typeface="Times New Roman (Arabic)" charset="0"/>
              </a:rPr>
              <a:t>كلمات ليس لها معنى إلا مع غيرها</a:t>
            </a:r>
            <a:r>
              <a:rPr lang="ar-SA" altLang="en-US" b="0" dirty="0">
                <a:cs typeface="Times New Roman (Arabic)" charset="0"/>
              </a:rPr>
              <a:t> </a:t>
            </a:r>
            <a:endParaRPr lang="en-US" altLang="en-US" b="0" dirty="0">
              <a:cs typeface="Times New Roman (Arabic)" charset="0"/>
            </a:endParaRP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FB067260-A31B-7F08-1937-26867FF6F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86200"/>
            <a:ext cx="77724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9pPr>
          </a:lstStyle>
          <a:p>
            <a:pPr eaLnBrk="1" hangingPunct="1"/>
            <a:r>
              <a:rPr lang="ar-SA" altLang="en-US" sz="3200" dirty="0">
                <a:cs typeface="Times New Roman (Arabic)" charset="0"/>
              </a:rPr>
              <a:t>أمثلة :</a:t>
            </a:r>
            <a:r>
              <a:rPr lang="ar-SA" altLang="en-US" sz="3200" dirty="0">
                <a:solidFill>
                  <a:srgbClr val="FF0000"/>
                </a:solidFill>
                <a:cs typeface="Times New Roman (Arabic)" charset="0"/>
              </a:rPr>
              <a:t>، إلى ، على ، في ،  ب ،</a:t>
            </a:r>
            <a:r>
              <a:rPr lang="ar-JO" altLang="en-US" sz="3200" dirty="0">
                <a:solidFill>
                  <a:srgbClr val="FF0000"/>
                </a:solidFill>
                <a:cs typeface="Times New Roman (Arabic)" charset="0"/>
              </a:rPr>
              <a:t>من ,ف</a:t>
            </a:r>
            <a:r>
              <a:rPr lang="ar-SA" altLang="en-US" sz="3200" dirty="0">
                <a:solidFill>
                  <a:srgbClr val="FF0000"/>
                </a:solidFill>
                <a:cs typeface="Times New Roman (Arabic)" charset="0"/>
              </a:rPr>
              <a:t> </a:t>
            </a:r>
          </a:p>
          <a:p>
            <a:pPr eaLnBrk="1" hangingPunct="1"/>
            <a:r>
              <a:rPr lang="ar-SA" altLang="en-US" sz="3200" dirty="0">
                <a:solidFill>
                  <a:srgbClr val="FF0000"/>
                </a:solidFill>
                <a:cs typeface="Times New Roman (Arabic)" charset="0"/>
              </a:rPr>
              <a:t>مثال : ذهب الفلاح إلى الحقلِ </a:t>
            </a:r>
            <a:endParaRPr lang="en-US" altLang="en-US" sz="3200" dirty="0">
              <a:solidFill>
                <a:srgbClr val="FF0000"/>
              </a:solidFill>
              <a:cs typeface="Times New Roman (Arabic)" charset="0"/>
            </a:endParaRPr>
          </a:p>
        </p:txBody>
      </p:sp>
      <p:sp>
        <p:nvSpPr>
          <p:cNvPr id="6" name="מגילה אופקית 5">
            <a:extLst>
              <a:ext uri="{FF2B5EF4-FFF2-40B4-BE49-F238E27FC236}">
                <a16:creationId xmlns:a16="http://schemas.microsoft.com/office/drawing/2014/main" id="{B879A306-48F8-81B0-AF47-F15AFE4F73F2}"/>
              </a:ext>
            </a:extLst>
          </p:cNvPr>
          <p:cNvSpPr/>
          <p:nvPr/>
        </p:nvSpPr>
        <p:spPr>
          <a:xfrm>
            <a:off x="2699792" y="1052736"/>
            <a:ext cx="4104456" cy="1080120"/>
          </a:xfrm>
          <a:prstGeom prst="horizontalScroll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ar-SA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حروف المعاني</a:t>
            </a:r>
            <a:endParaRPr lang="he-IL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חץ ימינה מחורץ 4">
            <a:extLst>
              <a:ext uri="{FF2B5EF4-FFF2-40B4-BE49-F238E27FC236}">
                <a16:creationId xmlns:a16="http://schemas.microsoft.com/office/drawing/2014/main" id="{50452725-6269-9641-B305-AA26AFE8FE41}"/>
              </a:ext>
            </a:extLst>
          </p:cNvPr>
          <p:cNvSpPr/>
          <p:nvPr/>
        </p:nvSpPr>
        <p:spPr>
          <a:xfrm>
            <a:off x="827088" y="5157788"/>
            <a:ext cx="2520950" cy="14398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ar-SA" dirty="0">
                <a:hlinkClick r:id="rId2" action="ppaction://hlinksldjump"/>
              </a:rPr>
              <a:t>الرجوع </a:t>
            </a:r>
            <a:r>
              <a:rPr lang="ar-SA" dirty="0" err="1">
                <a:hlinkClick r:id="rId2" action="ppaction://hlinksldjump"/>
              </a:rPr>
              <a:t>الى</a:t>
            </a:r>
            <a:r>
              <a:rPr lang="ar-SA" dirty="0">
                <a:hlinkClick r:id="rId2" action="ppaction://hlinksldjump"/>
              </a:rPr>
              <a:t> </a:t>
            </a:r>
            <a:r>
              <a:rPr lang="ar-SA" dirty="0" err="1">
                <a:hlinkClick r:id="rId2" action="ppaction://hlinksldjump"/>
              </a:rPr>
              <a:t>اعلى</a:t>
            </a:r>
            <a:endParaRPr lang="he-I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autoUpdateAnimBg="0"/>
      <p:bldP spid="3891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דיאגרמה 6">
            <a:extLst>
              <a:ext uri="{FF2B5EF4-FFF2-40B4-BE49-F238E27FC236}">
                <a16:creationId xmlns:a16="http://schemas.microsoft.com/office/drawing/2014/main" id="{6AB9B028-D419-7FBE-EC4E-0F35775ABB38}"/>
              </a:ext>
            </a:extLst>
          </p:cNvPr>
          <p:cNvGraphicFramePr/>
          <p:nvPr/>
        </p:nvGraphicFramePr>
        <p:xfrm>
          <a:off x="1524000" y="13970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כותרת 7">
            <a:extLst>
              <a:ext uri="{FF2B5EF4-FFF2-40B4-BE49-F238E27FC236}">
                <a16:creationId xmlns:a16="http://schemas.microsoft.com/office/drawing/2014/main" id="{1BE7CA26-3B29-FB80-D766-15B6161D9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2536" y="548680"/>
            <a:ext cx="8183563" cy="1052512"/>
          </a:xfrm>
        </p:spPr>
        <p:txBody>
          <a:bodyPr rtlCol="0"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ar-SA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أقسام الكلام</a:t>
            </a:r>
            <a:endParaRPr lang="he-IL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4" name="חץ ימינה מחורץ 3">
            <a:extLst>
              <a:ext uri="{FF2B5EF4-FFF2-40B4-BE49-F238E27FC236}">
                <a16:creationId xmlns:a16="http://schemas.microsoft.com/office/drawing/2014/main" id="{603371E6-E54A-B809-843F-EDF08111C93E}"/>
              </a:ext>
            </a:extLst>
          </p:cNvPr>
          <p:cNvSpPr/>
          <p:nvPr/>
        </p:nvSpPr>
        <p:spPr>
          <a:xfrm>
            <a:off x="827088" y="5157788"/>
            <a:ext cx="2520950" cy="14398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ar-SA" dirty="0">
                <a:hlinkClick r:id="rId7" action="ppaction://hlinksldjump"/>
              </a:rPr>
              <a:t>الرجوع </a:t>
            </a:r>
            <a:r>
              <a:rPr lang="ar-SA" dirty="0" err="1">
                <a:hlinkClick r:id="rId7" action="ppaction://hlinksldjump"/>
              </a:rPr>
              <a:t>الى</a:t>
            </a:r>
            <a:r>
              <a:rPr lang="ar-SA" dirty="0">
                <a:hlinkClick r:id="rId7" action="ppaction://hlinksldjump"/>
              </a:rPr>
              <a:t> </a:t>
            </a:r>
            <a:r>
              <a:rPr lang="ar-SA" dirty="0" err="1">
                <a:hlinkClick r:id="rId7" action="ppaction://hlinksldjump"/>
              </a:rPr>
              <a:t>اعلى</a:t>
            </a:r>
            <a:endParaRPr lang="he-IL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3">
            <a:extLst>
              <a:ext uri="{FF2B5EF4-FFF2-40B4-BE49-F238E27FC236}">
                <a16:creationId xmlns:a16="http://schemas.microsoft.com/office/drawing/2014/main" id="{F7710A72-4A45-F865-F794-AD2E68E68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816" y="332656"/>
            <a:ext cx="3886200" cy="1447800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wrap="none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ar-SA" sz="6600" dirty="0" err="1">
                <a:ln w="11430"/>
                <a:solidFill>
                  <a:schemeClr val="tx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ea typeface="Times New Roman (Hebrew)" charset="0"/>
                <a:cs typeface="Times New Roman (Arabic)" charset="-78"/>
              </a:rPr>
              <a:t>الأسم</a:t>
            </a:r>
            <a:endParaRPr lang="en-US" sz="6600" dirty="0">
              <a:ln w="11430"/>
              <a:solidFill>
                <a:schemeClr val="tx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ea typeface="Times New Roman (Hebrew)" charset="0"/>
              <a:cs typeface="Times New Roman (Arabic)" charset="-78"/>
            </a:endParaRPr>
          </a:p>
        </p:txBody>
      </p:sp>
      <p:graphicFrame>
        <p:nvGraphicFramePr>
          <p:cNvPr id="9" name="דיאגרמה 8">
            <a:extLst>
              <a:ext uri="{FF2B5EF4-FFF2-40B4-BE49-F238E27FC236}">
                <a16:creationId xmlns:a16="http://schemas.microsoft.com/office/drawing/2014/main" id="{99686290-8A84-3B80-0926-CE2D772EB974}"/>
              </a:ext>
            </a:extLst>
          </p:cNvPr>
          <p:cNvGraphicFramePr/>
          <p:nvPr/>
        </p:nvGraphicFramePr>
        <p:xfrm>
          <a:off x="1403648" y="184482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חץ ימינה מחורץ 3">
            <a:extLst>
              <a:ext uri="{FF2B5EF4-FFF2-40B4-BE49-F238E27FC236}">
                <a16:creationId xmlns:a16="http://schemas.microsoft.com/office/drawing/2014/main" id="{92ABEB10-CE51-D572-F8D3-7DDF05D3D4E6}"/>
              </a:ext>
            </a:extLst>
          </p:cNvPr>
          <p:cNvSpPr/>
          <p:nvPr/>
        </p:nvSpPr>
        <p:spPr>
          <a:xfrm>
            <a:off x="827088" y="5157788"/>
            <a:ext cx="2520950" cy="14398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ar-SA" dirty="0">
                <a:hlinkClick r:id="rId7" action="ppaction://hlinksldjump"/>
              </a:rPr>
              <a:t>الرجوع </a:t>
            </a:r>
            <a:r>
              <a:rPr lang="ar-SA" dirty="0" err="1">
                <a:hlinkClick r:id="rId7" action="ppaction://hlinksldjump"/>
              </a:rPr>
              <a:t>الى</a:t>
            </a:r>
            <a:r>
              <a:rPr lang="ar-SA" dirty="0">
                <a:hlinkClick r:id="rId7" action="ppaction://hlinksldjump"/>
              </a:rPr>
              <a:t> </a:t>
            </a:r>
            <a:r>
              <a:rPr lang="ar-SA" dirty="0" err="1">
                <a:hlinkClick r:id="rId7" action="ppaction://hlinksldjump"/>
              </a:rPr>
              <a:t>اعلى</a:t>
            </a:r>
            <a:endParaRPr lang="he-IL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2">
            <a:extLst>
              <a:ext uri="{FF2B5EF4-FFF2-40B4-BE49-F238E27FC236}">
                <a16:creationId xmlns:a16="http://schemas.microsoft.com/office/drawing/2014/main" id="{49A9910D-213C-FF24-F5D4-BF989BD5B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0"/>
            <a:ext cx="4495800" cy="17526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ar-SA" sz="6000" b="0">
                <a:solidFill>
                  <a:srgbClr val="12B2EB"/>
                </a:solidFill>
                <a:ea typeface="Times New Roman (Arabic)" charset="0"/>
                <a:cs typeface="Times New Roman (Arabic)" charset="0"/>
              </a:rPr>
              <a:t>تعريف الاسم </a:t>
            </a:r>
            <a:endParaRPr lang="en-US" sz="6000" b="0">
              <a:solidFill>
                <a:srgbClr val="12B2EB"/>
              </a:solidFill>
              <a:ea typeface="Times New Roman (Arabic)" charset="0"/>
              <a:cs typeface="Times New Roman (Arabic)" charset="0"/>
            </a:endParaRPr>
          </a:p>
        </p:txBody>
      </p:sp>
      <p:sp>
        <p:nvSpPr>
          <p:cNvPr id="12291" name="מלבן 8">
            <a:extLst>
              <a:ext uri="{FF2B5EF4-FFF2-40B4-BE49-F238E27FC236}">
                <a16:creationId xmlns:a16="http://schemas.microsoft.com/office/drawing/2014/main" id="{880FCD72-C050-B140-1B49-C91B703D9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536700"/>
            <a:ext cx="55991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9pPr>
          </a:lstStyle>
          <a:p>
            <a:pPr algn="r" eaLnBrk="1" hangingPunct="1">
              <a:lnSpc>
                <a:spcPct val="150000"/>
              </a:lnSpc>
            </a:pPr>
            <a:r>
              <a:rPr lang="ar-SA" altLang="en-US"/>
              <a:t>الاسمُ: هوَ ما دلَّ على معنىً أو شيءٍ.</a:t>
            </a:r>
          </a:p>
          <a:p>
            <a:pPr algn="r" eaLnBrk="1" hangingPunct="1">
              <a:lnSpc>
                <a:spcPct val="150000"/>
              </a:lnSpc>
            </a:pPr>
            <a:r>
              <a:rPr lang="ar-SA" altLang="en-US"/>
              <a:t>وهو أنواعٌ:</a:t>
            </a:r>
            <a:br>
              <a:rPr lang="ar-SA" altLang="en-US"/>
            </a:br>
            <a:r>
              <a:rPr lang="ar-SA" altLang="en-US"/>
              <a:t>1-اسمُ إنسانٍ: أحمدُ – فاطمةُ.</a:t>
            </a:r>
            <a:br>
              <a:rPr lang="ar-SA" altLang="en-US"/>
            </a:br>
            <a:r>
              <a:rPr lang="ar-SA" altLang="en-US"/>
              <a:t>2-اسمُ حيوانٍ: غزالٌ- حصانٌ.</a:t>
            </a:r>
            <a:br>
              <a:rPr lang="ar-SA" altLang="en-US"/>
            </a:br>
            <a:r>
              <a:rPr lang="ar-SA" altLang="en-US"/>
              <a:t>3-اسمُ نباتٍ: شجرةٌ- قمحٌ.</a:t>
            </a:r>
            <a:br>
              <a:rPr lang="ar-SA" altLang="en-US"/>
            </a:br>
            <a:r>
              <a:rPr lang="ar-SA" altLang="en-US"/>
              <a:t>4-اسمُ جمادٍ: جدارٌ- طاولةٌ....</a:t>
            </a:r>
            <a:br>
              <a:rPr lang="ar-SA" altLang="en-US"/>
            </a:br>
            <a:br>
              <a:rPr lang="ar-SA" altLang="en-US"/>
            </a:br>
            <a:endParaRPr lang="he-IL" altLang="en-US"/>
          </a:p>
        </p:txBody>
      </p:sp>
      <p:pic>
        <p:nvPicPr>
          <p:cNvPr id="12292" name="Picture 8">
            <a:extLst>
              <a:ext uri="{FF2B5EF4-FFF2-40B4-BE49-F238E27FC236}">
                <a16:creationId xmlns:a16="http://schemas.microsoft.com/office/drawing/2014/main" id="{190F6A16-5D6D-F302-7AA5-1FFC861C9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868863"/>
            <a:ext cx="18288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>
            <a:extLst>
              <a:ext uri="{FF2B5EF4-FFF2-40B4-BE49-F238E27FC236}">
                <a16:creationId xmlns:a16="http://schemas.microsoft.com/office/drawing/2014/main" id="{420D2365-FA24-CEFF-D822-046ED953F7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924175"/>
            <a:ext cx="18192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חץ ימינה מחורץ 5">
            <a:extLst>
              <a:ext uri="{FF2B5EF4-FFF2-40B4-BE49-F238E27FC236}">
                <a16:creationId xmlns:a16="http://schemas.microsoft.com/office/drawing/2014/main" id="{78B4F6BF-DD62-7236-576F-24A31777727F}"/>
              </a:ext>
            </a:extLst>
          </p:cNvPr>
          <p:cNvSpPr/>
          <p:nvPr/>
        </p:nvSpPr>
        <p:spPr>
          <a:xfrm>
            <a:off x="827088" y="5157788"/>
            <a:ext cx="2520950" cy="14398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ar-SA" dirty="0">
                <a:hlinkClick r:id="rId4" action="ppaction://hlinksldjump"/>
              </a:rPr>
              <a:t>الرجوع </a:t>
            </a:r>
            <a:r>
              <a:rPr lang="ar-SA" dirty="0" err="1">
                <a:hlinkClick r:id="rId4" action="ppaction://hlinksldjump"/>
              </a:rPr>
              <a:t>الى</a:t>
            </a:r>
            <a:r>
              <a:rPr lang="ar-SA" dirty="0">
                <a:hlinkClick r:id="rId4" action="ppaction://hlinksldjump"/>
              </a:rPr>
              <a:t> </a:t>
            </a:r>
            <a:r>
              <a:rPr lang="ar-SA" dirty="0" err="1">
                <a:hlinkClick r:id="rId4" action="ppaction://hlinksldjump"/>
              </a:rPr>
              <a:t>اعلى</a:t>
            </a:r>
            <a:endParaRPr lang="he-IL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6729C3A6-B0A9-B3E3-3AFC-FAAD7D769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805" y="332656"/>
            <a:ext cx="5181600" cy="1295400"/>
          </a:xfrm>
          <a:prstGeom prst="doubleWave">
            <a:avLst>
              <a:gd name="adj1" fmla="val 6500"/>
              <a:gd name="adj2" fmla="val 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ar-SA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Times New Roman (Hebrew)" charset="0"/>
                <a:cs typeface="Times New Roman (Arabic)" charset="-78"/>
              </a:rPr>
              <a:t>مميزات الاسم</a:t>
            </a:r>
            <a:endParaRPr lang="en-US" sz="5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Times New Roman (Hebrew)" charset="0"/>
              <a:cs typeface="Times New Roman (Arabic)" charset="-78"/>
            </a:endParaRP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71DC025C-42DE-DE85-9E33-3CFB07695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2133600"/>
            <a:ext cx="3657600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ar-SA" altLang="en-US" sz="4000">
                <a:solidFill>
                  <a:srgbClr val="12B2EB"/>
                </a:solidFill>
                <a:cs typeface="Times New Roman (Arabic)" charset="0"/>
              </a:rPr>
              <a:t>يقبل  ( ال )التعريف</a:t>
            </a:r>
            <a:r>
              <a:rPr lang="ar-SA" altLang="en-US" sz="3200" b="0">
                <a:solidFill>
                  <a:srgbClr val="12B2EB"/>
                </a:solidFill>
                <a:cs typeface="Times New Roman (Arabic)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ar-SA" altLang="en-US" sz="3200" b="0">
                <a:solidFill>
                  <a:srgbClr val="003399"/>
                </a:solidFill>
                <a:cs typeface="Times New Roman (Arabic)" charset="0"/>
              </a:rPr>
              <a:t>مثال </a:t>
            </a:r>
            <a:r>
              <a:rPr lang="ar-SA" altLang="en-US" b="0">
                <a:cs typeface="Times New Roman (Arabic)" charset="0"/>
              </a:rPr>
              <a:t>: </a:t>
            </a:r>
            <a:r>
              <a:rPr lang="ar-SA" altLang="en-US" sz="3600">
                <a:solidFill>
                  <a:srgbClr val="595959"/>
                </a:solidFill>
                <a:cs typeface="Times New Roman (Arabic)" charset="0"/>
              </a:rPr>
              <a:t>بيتٌ-- ألبيتُ</a:t>
            </a:r>
            <a:endParaRPr lang="en-US" altLang="en-US" sz="3600">
              <a:solidFill>
                <a:srgbClr val="595959"/>
              </a:solidFill>
              <a:cs typeface="Times New Roman (Arabic)" charset="0"/>
            </a:endParaRPr>
          </a:p>
        </p:txBody>
      </p:sp>
      <p:sp>
        <p:nvSpPr>
          <p:cNvPr id="13316" name="Rectangle 6">
            <a:extLst>
              <a:ext uri="{FF2B5EF4-FFF2-40B4-BE49-F238E27FC236}">
                <a16:creationId xmlns:a16="http://schemas.microsoft.com/office/drawing/2014/main" id="{AEE27E6A-5948-C618-8565-877CDE13A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810000"/>
            <a:ext cx="4343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Char char="•"/>
            </a:pPr>
            <a:r>
              <a:rPr lang="ar-SA" altLang="en-US" sz="4000">
                <a:solidFill>
                  <a:srgbClr val="0C779D"/>
                </a:solidFill>
                <a:cs typeface="Times New Roman (Arabic)" charset="0"/>
              </a:rPr>
              <a:t>يقبل التنوين  </a:t>
            </a:r>
          </a:p>
          <a:p>
            <a:pPr algn="r" eaLnBrk="1" hangingPunct="1"/>
            <a:r>
              <a:rPr lang="ar-SA" altLang="en-US" sz="3600">
                <a:solidFill>
                  <a:schemeClr val="accent2"/>
                </a:solidFill>
                <a:cs typeface="Times New Roman (Arabic)" charset="0"/>
              </a:rPr>
              <a:t>مثال </a:t>
            </a:r>
            <a:r>
              <a:rPr lang="ar-SA" altLang="en-US">
                <a:cs typeface="Times New Roman (Arabic)" charset="0"/>
              </a:rPr>
              <a:t>: </a:t>
            </a:r>
            <a:r>
              <a:rPr lang="ar-SA" altLang="en-US" sz="4800">
                <a:solidFill>
                  <a:srgbClr val="00CC00"/>
                </a:solidFill>
                <a:cs typeface="Times New Roman (Arabic)" charset="0"/>
              </a:rPr>
              <a:t>مدرسةٌ، معلمًا ، حديقة</a:t>
            </a:r>
            <a:endParaRPr lang="en-US" altLang="en-US" sz="4800">
              <a:solidFill>
                <a:srgbClr val="CC00FF"/>
              </a:solidFill>
              <a:cs typeface="Times New Roman (Arabic)" charset="0"/>
            </a:endParaRPr>
          </a:p>
        </p:txBody>
      </p:sp>
      <p:sp>
        <p:nvSpPr>
          <p:cNvPr id="13317" name="Text Box 7">
            <a:extLst>
              <a:ext uri="{FF2B5EF4-FFF2-40B4-BE49-F238E27FC236}">
                <a16:creationId xmlns:a16="http://schemas.microsoft.com/office/drawing/2014/main" id="{84FC9A95-4C24-A737-5A91-E27777425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5091113"/>
            <a:ext cx="533400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9pPr>
          </a:lstStyle>
          <a:p>
            <a:pPr algn="r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ar-SA" altLang="en-US" sz="4400">
                <a:solidFill>
                  <a:srgbClr val="0C779D"/>
                </a:solidFill>
                <a:cs typeface="Times New Roman (Arabic)" charset="0"/>
              </a:rPr>
              <a:t>يأتي بعد حرف الجر</a:t>
            </a:r>
            <a:r>
              <a:rPr lang="ar-SA" altLang="en-US" sz="3600">
                <a:solidFill>
                  <a:srgbClr val="0C779D"/>
                </a:solidFill>
                <a:cs typeface="Times New Roman (Arabic)" charset="0"/>
              </a:rPr>
              <a:t> </a:t>
            </a:r>
          </a:p>
          <a:p>
            <a:pPr algn="r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ar-SA" altLang="en-US" sz="3600">
                <a:solidFill>
                  <a:srgbClr val="006600"/>
                </a:solidFill>
                <a:cs typeface="Times New Roman (Arabic)" charset="0"/>
              </a:rPr>
              <a:t>مثال </a:t>
            </a:r>
            <a:r>
              <a:rPr lang="ar-SA" altLang="en-US" sz="3600">
                <a:solidFill>
                  <a:srgbClr val="0070C0"/>
                </a:solidFill>
                <a:cs typeface="Times New Roman (Arabic)" charset="0"/>
              </a:rPr>
              <a:t>: </a:t>
            </a:r>
            <a:r>
              <a:rPr lang="ar-SA" altLang="en-US" sz="4400">
                <a:solidFill>
                  <a:srgbClr val="0070C0"/>
                </a:solidFill>
                <a:cs typeface="Times New Roman (Arabic)" charset="0"/>
              </a:rPr>
              <a:t>في البيت</a:t>
            </a:r>
            <a:endParaRPr lang="en-US" altLang="en-US" sz="4400">
              <a:solidFill>
                <a:srgbClr val="0070C0"/>
              </a:solidFill>
              <a:cs typeface="Times New Roman (Arabic)" charset="0"/>
            </a:endParaRPr>
          </a:p>
        </p:txBody>
      </p:sp>
      <p:sp>
        <p:nvSpPr>
          <p:cNvPr id="6" name="חץ ימינה מחורץ 5">
            <a:extLst>
              <a:ext uri="{FF2B5EF4-FFF2-40B4-BE49-F238E27FC236}">
                <a16:creationId xmlns:a16="http://schemas.microsoft.com/office/drawing/2014/main" id="{44E0728A-D2FB-A328-78FD-686EE6CE62C7}"/>
              </a:ext>
            </a:extLst>
          </p:cNvPr>
          <p:cNvSpPr/>
          <p:nvPr/>
        </p:nvSpPr>
        <p:spPr>
          <a:xfrm>
            <a:off x="827088" y="5157788"/>
            <a:ext cx="2520950" cy="14398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ar-SA" dirty="0">
                <a:hlinkClick r:id="rId2" action="ppaction://hlinksldjump"/>
              </a:rPr>
              <a:t>الرجوع </a:t>
            </a:r>
            <a:r>
              <a:rPr lang="ar-SA" dirty="0" err="1">
                <a:hlinkClick r:id="rId2" action="ppaction://hlinksldjump"/>
              </a:rPr>
              <a:t>الى</a:t>
            </a:r>
            <a:r>
              <a:rPr lang="ar-SA" dirty="0">
                <a:hlinkClick r:id="rId2" action="ppaction://hlinksldjump"/>
              </a:rPr>
              <a:t> </a:t>
            </a:r>
            <a:r>
              <a:rPr lang="ar-SA" dirty="0" err="1">
                <a:hlinkClick r:id="rId2" action="ppaction://hlinksldjump"/>
              </a:rPr>
              <a:t>اعلى</a:t>
            </a:r>
            <a:endParaRPr lang="he-IL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דיאגרמה 9">
            <a:extLst>
              <a:ext uri="{FF2B5EF4-FFF2-40B4-BE49-F238E27FC236}">
                <a16:creationId xmlns:a16="http://schemas.microsoft.com/office/drawing/2014/main" id="{20584864-6F33-93C6-4A2B-0956B4958E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8987856"/>
              </p:ext>
            </p:extLst>
          </p:nvPr>
        </p:nvGraphicFramePr>
        <p:xfrm>
          <a:off x="1524000" y="13970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חץ ימינה מחורץ 3">
            <a:extLst>
              <a:ext uri="{FF2B5EF4-FFF2-40B4-BE49-F238E27FC236}">
                <a16:creationId xmlns:a16="http://schemas.microsoft.com/office/drawing/2014/main" id="{C5BCCC0F-09F4-56CE-DBB7-FC860B9A2B14}"/>
              </a:ext>
            </a:extLst>
          </p:cNvPr>
          <p:cNvSpPr/>
          <p:nvPr/>
        </p:nvSpPr>
        <p:spPr>
          <a:xfrm>
            <a:off x="827088" y="5157788"/>
            <a:ext cx="2520950" cy="14398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ar-SA" dirty="0">
                <a:hlinkClick r:id="rId7" action="ppaction://hlinksldjump"/>
              </a:rPr>
              <a:t>الرجوع </a:t>
            </a:r>
            <a:r>
              <a:rPr lang="ar-SA" dirty="0" err="1">
                <a:hlinkClick r:id="rId7" action="ppaction://hlinksldjump"/>
              </a:rPr>
              <a:t>الى</a:t>
            </a:r>
            <a:r>
              <a:rPr lang="ar-SA" dirty="0">
                <a:hlinkClick r:id="rId7" action="ppaction://hlinksldjump"/>
              </a:rPr>
              <a:t> </a:t>
            </a:r>
            <a:r>
              <a:rPr lang="ar-SA" dirty="0" err="1">
                <a:hlinkClick r:id="rId7" action="ppaction://hlinksldjump"/>
              </a:rPr>
              <a:t>اعلى</a:t>
            </a:r>
            <a:endParaRPr lang="he-IL" dirty="0"/>
          </a:p>
        </p:txBody>
      </p:sp>
      <p:sp>
        <p:nvSpPr>
          <p:cNvPr id="2" name="תרשים זרימה: הכנה 1">
            <a:extLst>
              <a:ext uri="{FF2B5EF4-FFF2-40B4-BE49-F238E27FC236}">
                <a16:creationId xmlns:a16="http://schemas.microsoft.com/office/drawing/2014/main" id="{622BD3E2-ABBF-905E-9DD9-2662633D7722}"/>
              </a:ext>
            </a:extLst>
          </p:cNvPr>
          <p:cNvSpPr/>
          <p:nvPr/>
        </p:nvSpPr>
        <p:spPr>
          <a:xfrm>
            <a:off x="2087563" y="476250"/>
            <a:ext cx="3852862" cy="2016125"/>
          </a:xfrm>
          <a:prstGeom prst="flowChartPreparati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ar-SA" sz="4000" dirty="0"/>
              <a:t>الفعل</a:t>
            </a:r>
            <a:endParaRPr lang="he-IL" sz="4000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C2276DCF-6AFF-7DEE-1921-68824D583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276600"/>
            <a:ext cx="814228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ar-SA" altLang="en-US" sz="4000">
                <a:solidFill>
                  <a:srgbClr val="0070C0"/>
                </a:solidFill>
                <a:cs typeface="Times New Roman (Arabic)" charset="0"/>
              </a:rPr>
              <a:t>هو كلمة تدلّ على حدوث عمل معين في زمن               معين .</a:t>
            </a:r>
          </a:p>
          <a:p>
            <a:pPr algn="r" eaLnBrk="1" hangingPunct="1">
              <a:spcBef>
                <a:spcPct val="50000"/>
              </a:spcBef>
            </a:pPr>
            <a:r>
              <a:rPr lang="ar-SA" altLang="en-US" sz="4000">
                <a:cs typeface="Times New Roman (Arabic)" charset="0"/>
              </a:rPr>
              <a:t>أمثلة:- كَتَبَ – يدرسُ – يلعَبنَ – يشربونَ. </a:t>
            </a:r>
          </a:p>
        </p:txBody>
      </p:sp>
      <p:sp>
        <p:nvSpPr>
          <p:cNvPr id="4" name="חץ שמאלה-ימינה 3">
            <a:extLst>
              <a:ext uri="{FF2B5EF4-FFF2-40B4-BE49-F238E27FC236}">
                <a16:creationId xmlns:a16="http://schemas.microsoft.com/office/drawing/2014/main" id="{752C15BB-4A83-64A0-AA74-DCC41D8B3510}"/>
              </a:ext>
            </a:extLst>
          </p:cNvPr>
          <p:cNvSpPr/>
          <p:nvPr/>
        </p:nvSpPr>
        <p:spPr>
          <a:xfrm>
            <a:off x="2843213" y="1412875"/>
            <a:ext cx="3384550" cy="1439863"/>
          </a:xfrm>
          <a:prstGeom prst="left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ar-SA" dirty="0"/>
              <a:t>تعريف الفعل</a:t>
            </a:r>
            <a:endParaRPr lang="he-IL" dirty="0"/>
          </a:p>
        </p:txBody>
      </p:sp>
      <p:sp>
        <p:nvSpPr>
          <p:cNvPr id="5" name="חץ ימינה מחורץ 4">
            <a:extLst>
              <a:ext uri="{FF2B5EF4-FFF2-40B4-BE49-F238E27FC236}">
                <a16:creationId xmlns:a16="http://schemas.microsoft.com/office/drawing/2014/main" id="{38E4BD30-4247-79E4-6479-03B511A9036A}"/>
              </a:ext>
            </a:extLst>
          </p:cNvPr>
          <p:cNvSpPr/>
          <p:nvPr/>
        </p:nvSpPr>
        <p:spPr>
          <a:xfrm>
            <a:off x="539750" y="5418138"/>
            <a:ext cx="2519363" cy="14398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ar-SA" dirty="0">
                <a:hlinkClick r:id="rId2" action="ppaction://hlinksldjump"/>
              </a:rPr>
              <a:t>الرجوع </a:t>
            </a:r>
            <a:r>
              <a:rPr lang="ar-SA" dirty="0" err="1">
                <a:hlinkClick r:id="rId2" action="ppaction://hlinksldjump"/>
              </a:rPr>
              <a:t>الى</a:t>
            </a:r>
            <a:r>
              <a:rPr lang="ar-SA" dirty="0">
                <a:hlinkClick r:id="rId2" action="ppaction://hlinksldjump"/>
              </a:rPr>
              <a:t> </a:t>
            </a:r>
            <a:r>
              <a:rPr lang="ar-SA" dirty="0" err="1">
                <a:hlinkClick r:id="rId2" action="ppaction://hlinksldjump"/>
              </a:rPr>
              <a:t>اعلى</a:t>
            </a:r>
            <a:endParaRPr lang="he-IL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דיאגרמה 4">
            <a:extLst>
              <a:ext uri="{FF2B5EF4-FFF2-40B4-BE49-F238E27FC236}">
                <a16:creationId xmlns:a16="http://schemas.microsoft.com/office/drawing/2014/main" id="{D9C74C94-70ED-306C-59FE-9526CB8AB28D}"/>
              </a:ext>
            </a:extLst>
          </p:cNvPr>
          <p:cNvGraphicFramePr/>
          <p:nvPr/>
        </p:nvGraphicFramePr>
        <p:xfrm>
          <a:off x="1524000" y="139700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חץ ימינה מחורץ 2">
            <a:extLst>
              <a:ext uri="{FF2B5EF4-FFF2-40B4-BE49-F238E27FC236}">
                <a16:creationId xmlns:a16="http://schemas.microsoft.com/office/drawing/2014/main" id="{5D16CE2A-E714-77B7-43D2-B93233A3DB26}"/>
              </a:ext>
            </a:extLst>
          </p:cNvPr>
          <p:cNvSpPr/>
          <p:nvPr/>
        </p:nvSpPr>
        <p:spPr>
          <a:xfrm>
            <a:off x="468313" y="5229225"/>
            <a:ext cx="2519362" cy="143986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ar-SA" dirty="0">
                <a:hlinkClick r:id="rId7" action="ppaction://hlinksldjump"/>
              </a:rPr>
              <a:t>الرجوع </a:t>
            </a:r>
            <a:r>
              <a:rPr lang="ar-SA" dirty="0" err="1">
                <a:hlinkClick r:id="rId7" action="ppaction://hlinksldjump"/>
              </a:rPr>
              <a:t>الى</a:t>
            </a:r>
            <a:r>
              <a:rPr lang="ar-SA" dirty="0">
                <a:hlinkClick r:id="rId7" action="ppaction://hlinksldjump"/>
              </a:rPr>
              <a:t> </a:t>
            </a:r>
            <a:r>
              <a:rPr lang="ar-SA" dirty="0" err="1">
                <a:hlinkClick r:id="rId7" action="ppaction://hlinksldjump"/>
              </a:rPr>
              <a:t>اعلى</a:t>
            </a:r>
            <a:endParaRPr lang="he-IL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C5CF7B19-1755-689F-DF74-2FEA80134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600200"/>
            <a:ext cx="7772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altLang="en-US" sz="4000">
                <a:solidFill>
                  <a:srgbClr val="0070C0"/>
                </a:solidFill>
                <a:cs typeface="Times New Roman (Arabic)" charset="0"/>
              </a:rPr>
              <a:t>هي الحروف الهجائية التي نبني منها الكلمات </a:t>
            </a:r>
            <a:endParaRPr lang="en-US" altLang="en-US" sz="4000">
              <a:solidFill>
                <a:srgbClr val="0070C0"/>
              </a:solidFill>
              <a:cs typeface="Times New Roman (Arabic)" charset="0"/>
            </a:endParaRPr>
          </a:p>
        </p:txBody>
      </p:sp>
      <p:sp>
        <p:nvSpPr>
          <p:cNvPr id="21507" name="Oval 4">
            <a:extLst>
              <a:ext uri="{FF2B5EF4-FFF2-40B4-BE49-F238E27FC236}">
                <a16:creationId xmlns:a16="http://schemas.microsoft.com/office/drawing/2014/main" id="{21A24BF6-52B2-883F-35F9-3A50ABDD3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971800"/>
            <a:ext cx="6553200" cy="12954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9pPr>
          </a:lstStyle>
          <a:p>
            <a:pPr eaLnBrk="1" hangingPunct="1"/>
            <a:r>
              <a:rPr lang="ar-SA" altLang="en-US" sz="4000">
                <a:solidFill>
                  <a:schemeClr val="accent2"/>
                </a:solidFill>
                <a:cs typeface="Times New Roman (Arabic)" charset="0"/>
              </a:rPr>
              <a:t>عددها</a:t>
            </a:r>
            <a:r>
              <a:rPr lang="ar-SA" altLang="en-US" sz="4000">
                <a:cs typeface="Times New Roman (Arabic)" charset="0"/>
              </a:rPr>
              <a:t> </a:t>
            </a:r>
            <a:r>
              <a:rPr lang="ar-SA" altLang="en-US" sz="4000">
                <a:solidFill>
                  <a:schemeClr val="accent2"/>
                </a:solidFill>
                <a:cs typeface="Times New Roman (Arabic)" charset="0"/>
              </a:rPr>
              <a:t>:</a:t>
            </a:r>
            <a:r>
              <a:rPr lang="ar-SA" altLang="en-US">
                <a:solidFill>
                  <a:schemeClr val="accent2"/>
                </a:solidFill>
                <a:cs typeface="Times New Roman (Arabic)" charset="0"/>
              </a:rPr>
              <a:t> </a:t>
            </a:r>
            <a:r>
              <a:rPr lang="ar-SA" altLang="en-US" sz="4800">
                <a:solidFill>
                  <a:schemeClr val="accent2"/>
                </a:solidFill>
                <a:cs typeface="Times New Roman (Arabic)" charset="0"/>
              </a:rPr>
              <a:t>29 حرفاً</a:t>
            </a:r>
            <a:endParaRPr lang="en-US" altLang="en-US" sz="4800">
              <a:solidFill>
                <a:schemeClr val="accent2"/>
              </a:solidFill>
              <a:cs typeface="Times New Roman (Arabic)" charset="0"/>
            </a:endParaRPr>
          </a:p>
        </p:txBody>
      </p:sp>
      <p:sp>
        <p:nvSpPr>
          <p:cNvPr id="21508" name="Rectangle 5">
            <a:extLst>
              <a:ext uri="{FF2B5EF4-FFF2-40B4-BE49-F238E27FC236}">
                <a16:creationId xmlns:a16="http://schemas.microsoft.com/office/drawing/2014/main" id="{5C0A3D48-9236-B689-9022-BCCF5F52A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876800"/>
            <a:ext cx="4800600" cy="16764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 (Hebrew)" charset="0"/>
              </a:defRPr>
            </a:lvl9pPr>
          </a:lstStyle>
          <a:p>
            <a:pPr eaLnBrk="1" hangingPunct="1"/>
            <a:r>
              <a:rPr lang="ar-SA" altLang="en-US" sz="5400" b="0">
                <a:solidFill>
                  <a:schemeClr val="accent2"/>
                </a:solidFill>
                <a:cs typeface="Times New Roman (Arabic)" charset="0"/>
              </a:rPr>
              <a:t>تقسم الى قسمين :</a:t>
            </a:r>
          </a:p>
          <a:p>
            <a:pPr eaLnBrk="1" hangingPunct="1"/>
            <a:r>
              <a:rPr lang="ar-SA" altLang="en-US" sz="5400" b="0">
                <a:solidFill>
                  <a:schemeClr val="accent2"/>
                </a:solidFill>
                <a:cs typeface="Times New Roman (Arabic)" charset="0"/>
              </a:rPr>
              <a:t>1- قمري 2- شمسي</a:t>
            </a:r>
            <a:r>
              <a:rPr lang="ar-SA" altLang="en-US" b="0">
                <a:solidFill>
                  <a:schemeClr val="accent2"/>
                </a:solidFill>
                <a:cs typeface="Times New Roman (Arabic)" charset="0"/>
              </a:rPr>
              <a:t> </a:t>
            </a:r>
            <a:endParaRPr lang="en-US" altLang="en-US" b="0">
              <a:solidFill>
                <a:schemeClr val="accent2"/>
              </a:solidFill>
              <a:cs typeface="Times New Roman (Arabic)" charset="0"/>
            </a:endParaRPr>
          </a:p>
        </p:txBody>
      </p:sp>
      <p:sp>
        <p:nvSpPr>
          <p:cNvPr id="7" name="מגילה אופקית 6">
            <a:extLst>
              <a:ext uri="{FF2B5EF4-FFF2-40B4-BE49-F238E27FC236}">
                <a16:creationId xmlns:a16="http://schemas.microsoft.com/office/drawing/2014/main" id="{7CFA457E-3215-F583-4B2A-E5E5935F1AF5}"/>
              </a:ext>
            </a:extLst>
          </p:cNvPr>
          <p:cNvSpPr/>
          <p:nvPr/>
        </p:nvSpPr>
        <p:spPr>
          <a:xfrm>
            <a:off x="3059113" y="836613"/>
            <a:ext cx="3744912" cy="863600"/>
          </a:xfrm>
          <a:prstGeom prst="horizontalScroll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ar-SA" dirty="0">
                <a:solidFill>
                  <a:srgbClr val="0070C0"/>
                </a:solidFill>
              </a:rPr>
              <a:t>حروف المباني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6" name="חץ ימינה מחורץ 5">
            <a:extLst>
              <a:ext uri="{FF2B5EF4-FFF2-40B4-BE49-F238E27FC236}">
                <a16:creationId xmlns:a16="http://schemas.microsoft.com/office/drawing/2014/main" id="{9593B8EB-3B3D-0AB9-B907-8F7C1DBFADBC}"/>
              </a:ext>
            </a:extLst>
          </p:cNvPr>
          <p:cNvSpPr/>
          <p:nvPr/>
        </p:nvSpPr>
        <p:spPr>
          <a:xfrm>
            <a:off x="539750" y="5084763"/>
            <a:ext cx="2519363" cy="14398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r>
              <a:rPr lang="ar-SA" dirty="0">
                <a:hlinkClick r:id="rId2" action="ppaction://hlinksldjump"/>
              </a:rPr>
              <a:t>الرجوع </a:t>
            </a:r>
            <a:r>
              <a:rPr lang="ar-SA" dirty="0" err="1">
                <a:hlinkClick r:id="rId2" action="ppaction://hlinksldjump"/>
              </a:rPr>
              <a:t>الى</a:t>
            </a:r>
            <a:r>
              <a:rPr lang="ar-SA" dirty="0">
                <a:hlinkClick r:id="rId2" action="ppaction://hlinksldjump"/>
              </a:rPr>
              <a:t> </a:t>
            </a:r>
            <a:r>
              <a:rPr lang="ar-SA" dirty="0" err="1">
                <a:hlinkClick r:id="rId2" action="ppaction://hlinksldjump"/>
              </a:rPr>
              <a:t>اعلى</a:t>
            </a:r>
            <a:endParaRPr lang="he-IL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זרם מדחף">
  <a:themeElements>
    <a:clrScheme name="זרם מדחף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זרם מדחף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רם מדחף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4658</TotalTime>
  <Words>203</Words>
  <Application>Microsoft Office PowerPoint</Application>
  <PresentationFormat>‫הצגה על המסך (4:3)</PresentationFormat>
  <Paragraphs>53</Paragraphs>
  <Slides>10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20" baseType="lpstr">
      <vt:lpstr>Arial</vt:lpstr>
      <vt:lpstr>Calibri</vt:lpstr>
      <vt:lpstr>Georgia</vt:lpstr>
      <vt:lpstr>Gisha</vt:lpstr>
      <vt:lpstr>Tahoma</vt:lpstr>
      <vt:lpstr>Times New Roman</vt:lpstr>
      <vt:lpstr>Times New Roman (Arabic)</vt:lpstr>
      <vt:lpstr>Times New Roman (Hebrew)</vt:lpstr>
      <vt:lpstr>Trebuchet MS</vt:lpstr>
      <vt:lpstr>זרם מדחף</vt:lpstr>
      <vt:lpstr>מצגת של PowerPoint‏</vt:lpstr>
      <vt:lpstr>أقسام الكلام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גג'ר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student</dc:creator>
  <cp:lastModifiedBy>IMOE001</cp:lastModifiedBy>
  <cp:revision>161</cp:revision>
  <dcterms:created xsi:type="dcterms:W3CDTF">1998-04-02T07:13:22Z</dcterms:created>
  <dcterms:modified xsi:type="dcterms:W3CDTF">2023-11-05T07:48:58Z</dcterms:modified>
</cp:coreProperties>
</file>