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59" r:id="rId12"/>
    <p:sldId id="258" r:id="rId13"/>
    <p:sldId id="257" r:id="rId14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19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89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69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857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467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67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23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294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43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54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45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A828-F3D7-43A7-960F-2117B31D8E6E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4BCDB-24AF-47D4-949E-55C47A802C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45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96" y="-888274"/>
            <a:ext cx="4696506" cy="83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78" y="577858"/>
            <a:ext cx="5812971" cy="5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45" y="354944"/>
            <a:ext cx="5958568" cy="59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4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04" y="160502"/>
            <a:ext cx="5854065" cy="60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7" y="238140"/>
            <a:ext cx="6092333" cy="617572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23760" y="992777"/>
            <a:ext cx="4741817" cy="26125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mtClean="0"/>
              <a:t>https://docs.google.com/forms/d/e/1FAIpQLSeRZdKaHnqkPmrq_WQySDroEIoaVkHxwStM0iNJZzFyTJFgOQ/viewform?usp=sf_link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04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496" y="535576"/>
            <a:ext cx="5815287" cy="57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3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19" y="587828"/>
            <a:ext cx="5590798" cy="5743847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7184571" y="914400"/>
            <a:ext cx="4454435" cy="5708469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رابط الاشتراك : </a:t>
            </a:r>
          </a:p>
          <a:p>
            <a:pPr algn="ctr"/>
            <a:r>
              <a:rPr lang="en-US" dirty="0" smtClean="0"/>
              <a:t>https://docs.google.com/forms/d/e/1FAIpQLSeRZdKaHnqkPmrq_WQySDroEIoaVkHxwStM0iNJZzFyTJFgOQ/viewform?usp=sf_link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725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06" y="297045"/>
            <a:ext cx="7156738" cy="62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70" y="391885"/>
            <a:ext cx="7223167" cy="60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87" y="0"/>
            <a:ext cx="7263500" cy="67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11" y="229824"/>
            <a:ext cx="6839896" cy="63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94" y="243893"/>
            <a:ext cx="6936377" cy="63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19" y="961407"/>
            <a:ext cx="4952727" cy="51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Narges</dc:creator>
  <cp:lastModifiedBy>Narges</cp:lastModifiedBy>
  <cp:revision>2</cp:revision>
  <dcterms:created xsi:type="dcterms:W3CDTF">2023-10-29T18:39:27Z</dcterms:created>
  <dcterms:modified xsi:type="dcterms:W3CDTF">2023-10-29T19:02:48Z</dcterms:modified>
</cp:coreProperties>
</file>