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4" r:id="rId1"/>
  </p:sldMasterIdLst>
  <p:sldIdLst>
    <p:sldId id="256" r:id="rId2"/>
    <p:sldId id="257" r:id="rId3"/>
    <p:sldId id="276" r:id="rId4"/>
    <p:sldId id="277" r:id="rId5"/>
    <p:sldId id="278" r:id="rId6"/>
    <p:sldId id="258" r:id="rId7"/>
    <p:sldId id="266" r:id="rId8"/>
    <p:sldId id="259" r:id="rId9"/>
    <p:sldId id="260" r:id="rId10"/>
    <p:sldId id="261" r:id="rId11"/>
    <p:sldId id="265" r:id="rId12"/>
    <p:sldId id="262" r:id="rId13"/>
    <p:sldId id="264" r:id="rId14"/>
    <p:sldId id="267" r:id="rId15"/>
    <p:sldId id="268" r:id="rId16"/>
    <p:sldId id="263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73" d="100"/>
          <a:sy n="73" d="100"/>
        </p:scale>
        <p:origin x="618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851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217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141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936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66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3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024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068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856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623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296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8B11-97CD-4894-B5C5-C7F51665D519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1C0F-1BE5-4D35-A96B-BC9C560B11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604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e/resource/10557851/%D8%A7%D9%84%D8%B7%D9%82%D8%B3-%D9%88%D8%A7%D9%84%D9%85%D9%86%D8%A7%D8%AE-%D9%81%D9%8A-%D8%A7%D8%B3%D8%B1%D8%A7%D8%A6%D9%8A%D9%8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جغرافيا للصف السادس 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اسم المعلم – ميسون أبو رستم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3" y="4050833"/>
            <a:ext cx="1460562" cy="247727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432" y="209007"/>
            <a:ext cx="2219136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/>
              <a:t>مناطق البلاد </a:t>
            </a:r>
            <a:r>
              <a:rPr lang="ar-SA" sz="4800" b="1" dirty="0" err="1" smtClean="0"/>
              <a:t>المناخيه</a:t>
            </a:r>
            <a:r>
              <a:rPr lang="ar-SA" sz="4800" b="1" dirty="0" smtClean="0"/>
              <a:t> الثلاث </a:t>
            </a:r>
            <a:endParaRPr lang="he-IL" sz="48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A" sz="3600" b="1" dirty="0" smtClean="0"/>
              <a:t>في دوله إسرائيل 3 أنواع من المناخ وهي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3600" b="1" dirty="0" smtClean="0"/>
              <a:t>1- </a:t>
            </a:r>
            <a:r>
              <a:rPr lang="ar-SA" sz="3600" b="1" dirty="0" err="1" smtClean="0"/>
              <a:t>المنطقه</a:t>
            </a:r>
            <a:r>
              <a:rPr lang="ar-SA" sz="3600" b="1" dirty="0" smtClean="0"/>
              <a:t> </a:t>
            </a:r>
            <a:r>
              <a:rPr lang="ar-SA" sz="3600" b="1" dirty="0" err="1" smtClean="0"/>
              <a:t>المعتدله</a:t>
            </a:r>
            <a:r>
              <a:rPr lang="ar-SA" sz="3600" b="1" dirty="0" smtClean="0"/>
              <a:t> (منطقه حوض البحر الأبيض المتوسط ) مناطق الشمال </a:t>
            </a:r>
            <a:r>
              <a:rPr lang="ar-SA" sz="3600" b="1" dirty="0" smtClean="0">
                <a:solidFill>
                  <a:srgbClr val="00B050"/>
                </a:solidFill>
              </a:rPr>
              <a:t> لون الأخضر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3600" b="1" dirty="0" smtClean="0"/>
              <a:t>2- </a:t>
            </a:r>
            <a:r>
              <a:rPr lang="ar-SA" sz="3600" b="1" dirty="0" err="1" smtClean="0"/>
              <a:t>المنطقه</a:t>
            </a:r>
            <a:r>
              <a:rPr lang="ar-SA" sz="3600" b="1" dirty="0" smtClean="0"/>
              <a:t> </a:t>
            </a:r>
            <a:r>
              <a:rPr lang="ar-SA" sz="3600" b="1" dirty="0" err="1" smtClean="0"/>
              <a:t>الصحراويه</a:t>
            </a:r>
            <a:r>
              <a:rPr lang="ar-SA" sz="3600" b="1" dirty="0" smtClean="0"/>
              <a:t> في الجنوب </a:t>
            </a:r>
            <a:r>
              <a:rPr lang="ar-SA" sz="3600" b="1" dirty="0" smtClean="0">
                <a:solidFill>
                  <a:srgbClr val="FFC000"/>
                </a:solidFill>
              </a:rPr>
              <a:t>لون البرتقالي </a:t>
            </a:r>
            <a:r>
              <a:rPr lang="ar-SA" sz="3600" b="1" dirty="0" smtClean="0">
                <a:solidFill>
                  <a:srgbClr val="FF0000"/>
                </a:solidFill>
              </a:rPr>
              <a:t>و الاحمر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3600" b="1" dirty="0" smtClean="0"/>
              <a:t>3- </a:t>
            </a:r>
            <a:r>
              <a:rPr lang="ar-SA" sz="3600" b="1" dirty="0" err="1" smtClean="0"/>
              <a:t>المنطقه</a:t>
            </a:r>
            <a:r>
              <a:rPr lang="ar-SA" sz="3600" b="1" dirty="0" smtClean="0"/>
              <a:t> شبه </a:t>
            </a:r>
            <a:r>
              <a:rPr lang="ar-SA" sz="3600" b="1" dirty="0" err="1" smtClean="0"/>
              <a:t>صحراويه</a:t>
            </a:r>
            <a:r>
              <a:rPr lang="ar-SA" sz="3600" b="1" dirty="0" smtClean="0"/>
              <a:t> ب </a:t>
            </a:r>
            <a:r>
              <a:rPr lang="ar-SA" sz="3600" b="1" dirty="0" smtClean="0">
                <a:solidFill>
                  <a:srgbClr val="FFFF00"/>
                </a:solidFill>
              </a:rPr>
              <a:t>لون الأصفر </a:t>
            </a:r>
            <a:endParaRPr lang="he-IL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b="1" dirty="0" smtClean="0"/>
              <a:t>كيف يتم قياس الطقس </a:t>
            </a:r>
            <a:endParaRPr lang="he-IL" sz="4000" b="1" dirty="0"/>
          </a:p>
        </p:txBody>
      </p:sp>
      <p:pic>
        <p:nvPicPr>
          <p:cNvPr id="9" name="מציין מיקום תוכן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31642"/>
            <a:ext cx="9274002" cy="45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800" b="1" dirty="0" smtClean="0"/>
              <a:t>ما هي عناصر الطقس </a:t>
            </a:r>
            <a:endParaRPr lang="he-IL" sz="48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604865"/>
            <a:ext cx="8596668" cy="40121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A" sz="2800" b="1" dirty="0" smtClean="0"/>
              <a:t>درجه </a:t>
            </a:r>
            <a:r>
              <a:rPr lang="ar-SA" sz="2800" b="1" dirty="0" err="1" smtClean="0"/>
              <a:t>الحراره</a:t>
            </a:r>
            <a:r>
              <a:rPr lang="ar-SA" sz="2800" b="1" dirty="0" smtClean="0"/>
              <a:t> :– مصدرها اشعه الشمس وتختلف بين الليل والنهار وبين طقس وطقس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2800" b="1" dirty="0" err="1" smtClean="0"/>
              <a:t>الرطوبه</a:t>
            </a:r>
            <a:r>
              <a:rPr lang="ar-SA" sz="2800" b="1" dirty="0" smtClean="0"/>
              <a:t> :- وهي كميه بخار الماء الموجود في الهواء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2800" b="1" dirty="0" smtClean="0"/>
              <a:t>الغيوم :- وتتكون من قطرات الماء </a:t>
            </a:r>
            <a:r>
              <a:rPr lang="ar-SA" sz="2800" b="1" dirty="0" err="1" smtClean="0"/>
              <a:t>المتكاثفه</a:t>
            </a:r>
            <a:r>
              <a:rPr lang="ar-SA" sz="2800" b="1" dirty="0" smtClean="0"/>
              <a:t> </a:t>
            </a:r>
            <a:r>
              <a:rPr lang="ar-SA" sz="2800" b="1" dirty="0" err="1" smtClean="0"/>
              <a:t>نتيجه</a:t>
            </a:r>
            <a:r>
              <a:rPr lang="ar-SA" sz="2800" b="1" dirty="0" smtClean="0"/>
              <a:t> تصاعد بخار الماء الموجود في الغلاف الجوي الى طبقات الجو العليا ويكون عندها الهواء اكثر بروده مما يسبب تكاثف قطرات الماء ومن ثم هطول امطار او ثلوج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075562"/>
            <a:ext cx="2905621" cy="15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7334" y="49763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ar-SA" sz="4000" b="1" dirty="0" smtClean="0"/>
              <a:t>عناصر الطقس </a:t>
            </a:r>
            <a:endParaRPr lang="he-IL" sz="40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818433"/>
            <a:ext cx="8596668" cy="4222930"/>
          </a:xfrm>
        </p:spPr>
        <p:txBody>
          <a:bodyPr>
            <a:normAutofit/>
          </a:bodyPr>
          <a:lstStyle/>
          <a:p>
            <a:r>
              <a:rPr lang="ar-SA" sz="2800" b="1" dirty="0"/>
              <a:t>الرياح :- تتحرك الرياح من مناطق </a:t>
            </a:r>
            <a:r>
              <a:rPr lang="ar-SA" sz="2800" b="1" dirty="0" err="1"/>
              <a:t>الضغظ</a:t>
            </a:r>
            <a:r>
              <a:rPr lang="ar-SA" sz="2800" b="1" dirty="0"/>
              <a:t> العالي الى مناطق </a:t>
            </a:r>
            <a:r>
              <a:rPr lang="ar-SA" sz="2800" b="1" dirty="0" err="1"/>
              <a:t>الضغظ</a:t>
            </a:r>
            <a:r>
              <a:rPr lang="ar-SA" sz="2800" b="1" dirty="0"/>
              <a:t> </a:t>
            </a:r>
            <a:r>
              <a:rPr lang="ar-SA" sz="2800" b="1" dirty="0" err="1"/>
              <a:t>المنخفظ</a:t>
            </a:r>
            <a:r>
              <a:rPr lang="ar-SA" sz="2800" b="1" dirty="0"/>
              <a:t> </a:t>
            </a:r>
            <a:r>
              <a:rPr lang="ar-SA" sz="2800" b="1" dirty="0" err="1"/>
              <a:t>مدفوعه</a:t>
            </a:r>
            <a:r>
              <a:rPr lang="ar-SA" sz="2800" b="1" dirty="0"/>
              <a:t> بتغييرات درجات </a:t>
            </a:r>
            <a:r>
              <a:rPr lang="ar-SA" sz="2800" b="1" dirty="0" err="1"/>
              <a:t>الحراره</a:t>
            </a:r>
            <a:r>
              <a:rPr lang="ar-SA" sz="2800" b="1" dirty="0"/>
              <a:t> وهي تتحرك الغيوم وتوزع </a:t>
            </a:r>
            <a:r>
              <a:rPr lang="ar-SA" sz="2800" b="1" dirty="0" err="1"/>
              <a:t>الحراره</a:t>
            </a:r>
            <a:r>
              <a:rPr lang="ar-SA" sz="2800" b="1" dirty="0"/>
              <a:t> بشكل متساو </a:t>
            </a:r>
          </a:p>
          <a:p>
            <a:r>
              <a:rPr lang="ar-SA" sz="2800" b="1" dirty="0"/>
              <a:t>الامطار:- حيث يتكاثف بخار الماء في الغيوم وتصبح الغيوم </a:t>
            </a:r>
            <a:r>
              <a:rPr lang="ar-SA" sz="2800" b="1" dirty="0" err="1"/>
              <a:t>مشبعه</a:t>
            </a:r>
            <a:r>
              <a:rPr lang="ar-SA" sz="2800" b="1" dirty="0"/>
              <a:t> تماما وتسقط الامطار على شكا ثلوج او ماء </a:t>
            </a:r>
          </a:p>
          <a:p>
            <a:endParaRPr lang="he-IL" sz="28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777274"/>
            <a:ext cx="2823482" cy="189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400" dirty="0" err="1"/>
              <a:t>كليموغراف</a:t>
            </a:r>
            <a:r>
              <a:rPr lang="ar-SA" sz="4400" dirty="0"/>
              <a:t/>
            </a:r>
            <a:br>
              <a:rPr lang="ar-SA" sz="4400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604865"/>
            <a:ext cx="8596668" cy="4436497"/>
          </a:xfrm>
        </p:spPr>
        <p:txBody>
          <a:bodyPr/>
          <a:lstStyle/>
          <a:p>
            <a:endParaRPr lang="ar-SA" dirty="0"/>
          </a:p>
          <a:p>
            <a:r>
              <a:rPr lang="ar-SA" sz="2800" b="1" dirty="0" err="1"/>
              <a:t>الكليموغراف</a:t>
            </a:r>
            <a:r>
              <a:rPr lang="ar-SA" sz="2800" b="1" dirty="0"/>
              <a:t>، ‏، هو عبارة عن رسم بياني واحد، نعرض من خلاله المعطيات عن الحرارة، وعن الرواسب في أن واحد. وينتج لدينا رسم بياني مناخي لذا «</a:t>
            </a:r>
            <a:r>
              <a:rPr lang="ar-SA" sz="2800" b="1" dirty="0" err="1"/>
              <a:t>فالكليموغراف</a:t>
            </a:r>
            <a:r>
              <a:rPr lang="ar-SA" sz="2800" b="1" dirty="0"/>
              <a:t>» يعرض صورة مناخية لمنطقة معينة، ويعطي معلومات عن </a:t>
            </a:r>
            <a:r>
              <a:rPr lang="ar-SA" sz="2800" b="1" dirty="0" err="1" smtClean="0"/>
              <a:t>المنطقه</a:t>
            </a:r>
            <a:r>
              <a:rPr lang="ar-SA" sz="2800" b="1" dirty="0" smtClean="0"/>
              <a:t> 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42852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88" y="1156997"/>
            <a:ext cx="7165910" cy="49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b="1" dirty="0" smtClean="0"/>
              <a:t>تلخيص</a:t>
            </a:r>
            <a:r>
              <a:rPr lang="ar-SA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https://wordwall.net/he/resource/10557851/%D8%A7%D9%84%D8%B7%D9%82%D8%B3-%D9%88%D8%A7%D9%84%D9%85%D9%86%D8%A7%D8%AE-%D9%81%D9%8A-%D8%A7%D8%B3%D8%B1%D8%A7%D8%A6%D9%8A%D9%84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9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ما هو الضغط الجوي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هو القوه التي تمارسها جزيئات الهواء في الغلاف الجوي على سطح ما يعرف باسم ضغط الهواء يقاس في العديد من الوحدات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المختلفه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لكن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الوحده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القياسيه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الدوليه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هي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سمي هذا الاسم الفيزيائي الفرنسي المشهور بعمله الدنمارك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26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منطقه المناخ المعتدل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425389"/>
            <a:ext cx="8596668" cy="4615974"/>
          </a:xfrm>
        </p:spPr>
        <p:txBody>
          <a:bodyPr>
            <a:noAutofit/>
          </a:bodyPr>
          <a:lstStyle/>
          <a:p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هي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المنطقه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المحاذيه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للبحر المتوسط وهذه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المنطقه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يسودها فصلا رئيسيان هما الصيف والشتاء وفصلان ثانويان انتقالين وهما الخريق والربيع  </a:t>
            </a:r>
          </a:p>
          <a:p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في الصيف لا تسقط امطار وهو حار لاكن باعتدال وفي الشتاء لا تهبط درجات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الحراره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وفي مناطق معينه في الربيع والخريف الطقس متقلب تعلو درجات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الحراره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او تهبط ويكون الطقس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خماسينيا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تمطر او لا تمطر</a:t>
            </a:r>
          </a:p>
          <a:p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كميه الامطار في هذه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المنطقه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700 ملم وقد تصل في شمال البلاد ومنطقه الجولان الى 1000ملم </a:t>
            </a:r>
          </a:p>
          <a:p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وتضم هذه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المنطقه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شمال البلاد حتى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اشكلون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واشدود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وتضم مناطق بحيره طبريا والقدس والخليل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والناصره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والعفوله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وحيفا وعكا </a:t>
            </a:r>
            <a:endParaRPr lang="he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5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منطقه المناخ الصحراوي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وهي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المنطقه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الواقعه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جنوب البلاد وجنوب غرب البلاد تضم مناطق مثل ديمونا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متسبي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ريمون ومناطق البحر الميت وايلات وهذه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المنطقه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جزء من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المنطقه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الصحراويه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في سيناء ترتفع درجات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الحراره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في الصيف حتر تصل الى 40 درجه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مئويه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او اكثر وتهبط في الشتاء الى الصفر وهنالك فروق بين درجات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الخراره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في الليل والنهار كميه الامطار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السنويه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لا تزيد عن 200ملم وهذه الكميه ليست كافيه </a:t>
            </a:r>
            <a:r>
              <a:rPr lang="ar-S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لانشاء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زراعه </a:t>
            </a:r>
            <a:endParaRPr lang="he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المواد التي سنتعلمها خلال هذا الفصل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399593"/>
            <a:ext cx="8596668" cy="54584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A" sz="3600" b="1" dirty="0" smtClean="0"/>
              <a:t>موقع دوله إسرائيل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sz="3600" b="1" dirty="0" smtClean="0"/>
              <a:t>إسرائيل ومناطقها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3600" b="1" dirty="0" smtClean="0"/>
              <a:t>الخرائط </a:t>
            </a:r>
            <a:r>
              <a:rPr lang="ar-SA" sz="3600" b="1" dirty="0" err="1" smtClean="0"/>
              <a:t>الطوبوغرافيه</a:t>
            </a:r>
            <a:r>
              <a:rPr lang="ar-SA" sz="3600" b="1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3600" b="1" dirty="0" smtClean="0"/>
              <a:t>تقسيم البلاد حسب الارتفاع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3600" b="1" dirty="0" smtClean="0"/>
              <a:t>تقسيم البلاد حسب المناخ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3600" b="1" dirty="0" smtClean="0"/>
              <a:t>المياه في إسرائيل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3600" b="1" dirty="0" smtClean="0"/>
              <a:t>السكان في إسرائيل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3600" b="1" dirty="0" smtClean="0"/>
              <a:t>الاقتصاد في إسرائيل </a:t>
            </a:r>
            <a:endParaRPr lang="he-IL" sz="36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3" y="283928"/>
            <a:ext cx="2219136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الخرائط </a:t>
            </a:r>
            <a:r>
              <a:rPr lang="ar-SA" dirty="0" err="1" smtClean="0"/>
              <a:t>الطوبوغرافيه</a:t>
            </a:r>
            <a:r>
              <a:rPr lang="ar-SA" dirty="0" smtClean="0"/>
              <a:t>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ar-SA" dirty="0" smtClean="0"/>
              <a:t>ما هي </a:t>
            </a:r>
            <a:r>
              <a:rPr lang="ar-SA" dirty="0" err="1" smtClean="0"/>
              <a:t>الخريطه</a:t>
            </a:r>
            <a:r>
              <a:rPr lang="ar-SA" dirty="0" smtClean="0"/>
              <a:t> </a:t>
            </a:r>
            <a:r>
              <a:rPr lang="ar-SA" dirty="0" err="1" smtClean="0"/>
              <a:t>الطوبوغرافيه</a:t>
            </a:r>
            <a:r>
              <a:rPr lang="ar-SA" dirty="0" smtClean="0"/>
              <a:t> </a:t>
            </a:r>
            <a:r>
              <a:rPr lang="ar-SA" dirty="0"/>
              <a:t>:- الخريطة الطبوغرافية هناك عدة طرق متنوعة ومختلفة تمثل الارتفاعات على الخريطة، </a:t>
            </a:r>
            <a:r>
              <a:rPr lang="ar-SA" dirty="0" smtClean="0"/>
              <a:t>ومنها </a:t>
            </a:r>
            <a:r>
              <a:rPr lang="ar-SA" dirty="0"/>
              <a:t>طريقة الألوان، تساعد الألوان على فهم جميع التفاصيل الموضوعة على الخريطة الطبوغرافية، أي بمعنى جعل كل شيء مرسوم سهلَ الفهم، وأكثر </a:t>
            </a:r>
            <a:r>
              <a:rPr lang="ar-SA" dirty="0" smtClean="0"/>
              <a:t>وضوح</a:t>
            </a:r>
          </a:p>
          <a:p>
            <a:r>
              <a:rPr lang="ar-SA" dirty="0"/>
              <a:t>توضح تضاريس سطح الأرض وتبين ارتفاعات النقط بالنسبة لبعضها </a:t>
            </a:r>
            <a:r>
              <a:rPr lang="ar-SA" dirty="0" smtClean="0"/>
              <a:t>البعض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527" y="3736321"/>
            <a:ext cx="6986307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خطوط الارتفاع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لو اخذنا مقاطع عرضيه لمنطقه جبال جميع النقاط </a:t>
            </a:r>
            <a:r>
              <a:rPr lang="ar-SA" dirty="0" err="1" smtClean="0"/>
              <a:t>الواقعه</a:t>
            </a:r>
            <a:r>
              <a:rPr lang="ar-SA" dirty="0" smtClean="0"/>
              <a:t> على الخط </a:t>
            </a:r>
            <a:r>
              <a:rPr lang="ar-SA" dirty="0" err="1" smtClean="0"/>
              <a:t>الواخد</a:t>
            </a:r>
            <a:r>
              <a:rPr lang="ar-SA" dirty="0" smtClean="0"/>
              <a:t> لها نفس الارتفاع </a:t>
            </a:r>
          </a:p>
          <a:p>
            <a:r>
              <a:rPr lang="ar-SA" dirty="0" smtClean="0"/>
              <a:t>عندما تكون خطوط الارتفاع قريبه من بعضها هذا يشير الى منحدر وعندما تكون بعيده يكون اقل انحدارا </a:t>
            </a:r>
          </a:p>
          <a:p>
            <a:r>
              <a:rPr lang="ar-SA" dirty="0" smtClean="0"/>
              <a:t>افتح الكتاب صفحه 16</a:t>
            </a:r>
          </a:p>
          <a:p>
            <a:endParaRPr lang="ar-SA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95" y="3435970"/>
            <a:ext cx="3287246" cy="30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مهمه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600" b="1" dirty="0" err="1" smtClean="0"/>
              <a:t>اسئله</a:t>
            </a:r>
            <a:r>
              <a:rPr lang="ar-SA" sz="3600" b="1" dirty="0" smtClean="0"/>
              <a:t> صفحه 18+19 في الكتاب </a:t>
            </a:r>
            <a:endParaRPr lang="he-IL" sz="36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32" y="3438826"/>
            <a:ext cx="2584262" cy="259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تقسيم البلاد حسب المناخ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4" y="1324947"/>
            <a:ext cx="8596668" cy="47164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A" sz="2800" b="1" dirty="0" smtClean="0"/>
              <a:t>الفرق بين المناخ والطقس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2800" b="1" dirty="0" smtClean="0"/>
              <a:t>الطقس  – يشير الطقس الى الظروف </a:t>
            </a:r>
            <a:r>
              <a:rPr lang="ar-SA" sz="2800" b="1" dirty="0" err="1" smtClean="0"/>
              <a:t>الجويه</a:t>
            </a:r>
            <a:r>
              <a:rPr lang="ar-SA" sz="2800" b="1" dirty="0" smtClean="0"/>
              <a:t> قصيره المدى فنسال ما هو الطقس اليوم او غدا او بعد أسبوع </a:t>
            </a:r>
            <a:r>
              <a:rPr lang="ar-SA" sz="2800" b="1" dirty="0" err="1" smtClean="0"/>
              <a:t>نتنبا</a:t>
            </a:r>
            <a:r>
              <a:rPr lang="ar-SA" sz="2800" b="1" dirty="0" smtClean="0"/>
              <a:t> به عن طريق الأحوال </a:t>
            </a:r>
            <a:r>
              <a:rPr lang="ar-SA" sz="2800" b="1" dirty="0" err="1" smtClean="0"/>
              <a:t>الجويه</a:t>
            </a:r>
            <a:r>
              <a:rPr lang="ar-SA" sz="2800" b="1" dirty="0" smtClean="0"/>
              <a:t> في كل دوله ونذيعه من خلال نشرات الاخبار </a:t>
            </a:r>
            <a:endParaRPr lang="ar-SA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ar-SA" sz="2800" b="1" dirty="0" smtClean="0"/>
              <a:t>المناخ – هو طقس منطقه معينه على مدى فتره طويله من الزمن يحددها العلماء ب 30 سنه </a:t>
            </a:r>
            <a:endParaRPr lang="he-IL" sz="28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200" y="4835674"/>
            <a:ext cx="4116495" cy="15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2" y="0"/>
            <a:ext cx="8434874" cy="65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العوامل التي تؤثر على المناخ 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A" sz="4000" b="1" dirty="0" smtClean="0"/>
              <a:t>مسطحات المياه الكبرى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4000" b="1" dirty="0" smtClean="0"/>
              <a:t>ارتفاعها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sz="4000" b="1" dirty="0" smtClean="0"/>
              <a:t>وموقعها على الكره </a:t>
            </a:r>
            <a:r>
              <a:rPr lang="ar-SA" sz="4000" b="1" dirty="0" err="1" smtClean="0"/>
              <a:t>الارضيه</a:t>
            </a:r>
            <a:r>
              <a:rPr lang="ar-SA" sz="4000" b="1" dirty="0" smtClean="0"/>
              <a:t> 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23264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 err="1" smtClean="0"/>
              <a:t>خريطه</a:t>
            </a:r>
            <a:r>
              <a:rPr lang="ar-SA" b="1" dirty="0" smtClean="0"/>
              <a:t> تصف مناخ إسرائيل </a:t>
            </a:r>
            <a:endParaRPr lang="he-IL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870" y="609600"/>
            <a:ext cx="2924644" cy="61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620</Words>
  <Application>Microsoft Office PowerPoint</Application>
  <PresentationFormat>מסך רחב</PresentationFormat>
  <Paragraphs>56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ערכת נושא Office</vt:lpstr>
      <vt:lpstr>جغرافيا للصف السادس </vt:lpstr>
      <vt:lpstr>المواد التي سنتعلمها خلال هذا الفصل </vt:lpstr>
      <vt:lpstr>الخرائط الطوبوغرافيه </vt:lpstr>
      <vt:lpstr>خطوط الارتفاع </vt:lpstr>
      <vt:lpstr>مهمه </vt:lpstr>
      <vt:lpstr>تقسيم البلاد حسب المناخ </vt:lpstr>
      <vt:lpstr>מצגת של PowerPoint</vt:lpstr>
      <vt:lpstr>العوامل التي تؤثر على المناخ </vt:lpstr>
      <vt:lpstr>خريطه تصف مناخ إسرائيل </vt:lpstr>
      <vt:lpstr>مناطق البلاد المناخيه الثلاث </vt:lpstr>
      <vt:lpstr>كيف يتم قياس الطقس </vt:lpstr>
      <vt:lpstr>ما هي عناصر الطقس </vt:lpstr>
      <vt:lpstr>عناصر الطقس </vt:lpstr>
      <vt:lpstr>كليموغراف </vt:lpstr>
      <vt:lpstr>מצגת של PowerPoint</vt:lpstr>
      <vt:lpstr>تلخيص </vt:lpstr>
      <vt:lpstr>ما هو الضغط الجوي </vt:lpstr>
      <vt:lpstr>منطقه المناخ المعتدل</vt:lpstr>
      <vt:lpstr>منطقه المناخ الصحراوي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جغرافيا للصف السادس</dc:title>
  <dc:creator>star</dc:creator>
  <cp:lastModifiedBy>star</cp:lastModifiedBy>
  <cp:revision>27</cp:revision>
  <dcterms:created xsi:type="dcterms:W3CDTF">2022-11-15T19:24:13Z</dcterms:created>
  <dcterms:modified xsi:type="dcterms:W3CDTF">2023-10-16T20:07:11Z</dcterms:modified>
</cp:coreProperties>
</file>