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0" r:id="rId12"/>
    <p:sldId id="259" r:id="rId13"/>
    <p:sldId id="258" r:id="rId14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6649-1C45-4D15-AACB-837F3FDCE854}" type="datetimeFigureOut">
              <a:rPr lang="he-IL" smtClean="0"/>
              <a:t>ח'/חשון/תשפ"ד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5EDE-A6F7-4017-8081-790DEC551B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568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6649-1C45-4D15-AACB-837F3FDCE854}" type="datetimeFigureOut">
              <a:rPr lang="he-IL" smtClean="0"/>
              <a:t>ח'/חשון/תשפ"ד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5EDE-A6F7-4017-8081-790DEC551B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230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6649-1C45-4D15-AACB-837F3FDCE854}" type="datetimeFigureOut">
              <a:rPr lang="he-IL" smtClean="0"/>
              <a:t>ח'/חשון/תשפ"ד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5EDE-A6F7-4017-8081-790DEC551B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768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6649-1C45-4D15-AACB-837F3FDCE854}" type="datetimeFigureOut">
              <a:rPr lang="he-IL" smtClean="0"/>
              <a:t>ח'/חשון/תשפ"ד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5EDE-A6F7-4017-8081-790DEC551B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715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6649-1C45-4D15-AACB-837F3FDCE854}" type="datetimeFigureOut">
              <a:rPr lang="he-IL" smtClean="0"/>
              <a:t>ח'/חשון/תשפ"ד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5EDE-A6F7-4017-8081-790DEC551B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574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6649-1C45-4D15-AACB-837F3FDCE854}" type="datetimeFigureOut">
              <a:rPr lang="he-IL" smtClean="0"/>
              <a:t>ח'/חשון/תשפ"ד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5EDE-A6F7-4017-8081-790DEC551B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499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6649-1C45-4D15-AACB-837F3FDCE854}" type="datetimeFigureOut">
              <a:rPr lang="he-IL" smtClean="0"/>
              <a:t>ח'/חשון/תשפ"ד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5EDE-A6F7-4017-8081-790DEC551B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630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6649-1C45-4D15-AACB-837F3FDCE854}" type="datetimeFigureOut">
              <a:rPr lang="he-IL" smtClean="0"/>
              <a:t>ח'/חשון/תשפ"ד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5EDE-A6F7-4017-8081-790DEC551B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271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6649-1C45-4D15-AACB-837F3FDCE854}" type="datetimeFigureOut">
              <a:rPr lang="he-IL" smtClean="0"/>
              <a:t>ח'/חשון/תשפ"ד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5EDE-A6F7-4017-8081-790DEC551B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969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6649-1C45-4D15-AACB-837F3FDCE854}" type="datetimeFigureOut">
              <a:rPr lang="he-IL" smtClean="0"/>
              <a:t>ח'/חשון/תשפ"ד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5EDE-A6F7-4017-8081-790DEC551B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498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6649-1C45-4D15-AACB-837F3FDCE854}" type="datetimeFigureOut">
              <a:rPr lang="he-IL" smtClean="0"/>
              <a:t>ח'/חשון/תשפ"ד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5EDE-A6F7-4017-8081-790DEC551B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537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C6649-1C45-4D15-AACB-837F3FDCE854}" type="datetimeFigureOut">
              <a:rPr lang="he-IL" smtClean="0"/>
              <a:t>ח'/חשון/תשפ"ד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5EDE-A6F7-4017-8081-790DEC551B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818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011" y="-1"/>
            <a:ext cx="471487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04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104" y="-287687"/>
            <a:ext cx="4510496" cy="73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95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983" y="378823"/>
            <a:ext cx="7395330" cy="634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82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039" y="0"/>
            <a:ext cx="7619449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0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366" y="0"/>
            <a:ext cx="3922531" cy="697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56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389" y="0"/>
            <a:ext cx="3859531" cy="6861388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596743" y="1445140"/>
            <a:ext cx="5473337" cy="397110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JO" dirty="0" smtClean="0"/>
              <a:t>الرابط 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https://docs.google.com/forms/d/e/1FAIpQLSe0w-R6plBTLErU66ohpLi-Mtow5Vr8d5sw6XNSx4G2s7OumA/viewform?usp=sf_link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04409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0" y="0"/>
            <a:ext cx="4361999" cy="706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14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692" y="-222069"/>
            <a:ext cx="4525055" cy="80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67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852" y="156755"/>
            <a:ext cx="7754983" cy="65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34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868" y="535577"/>
            <a:ext cx="7227751" cy="608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86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418" y="274320"/>
            <a:ext cx="7433137" cy="628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860" y="0"/>
            <a:ext cx="4244603" cy="692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44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423" y="-1238794"/>
            <a:ext cx="54864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12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Narges</dc:creator>
  <cp:lastModifiedBy>Narges</cp:lastModifiedBy>
  <cp:revision>4</cp:revision>
  <dcterms:created xsi:type="dcterms:W3CDTF">2023-10-23T06:42:25Z</dcterms:created>
  <dcterms:modified xsi:type="dcterms:W3CDTF">2023-10-23T07:26:34Z</dcterms:modified>
</cp:coreProperties>
</file>